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31" r:id="rId2"/>
    <p:sldId id="432" r:id="rId3"/>
    <p:sldId id="461" r:id="rId4"/>
    <p:sldId id="400" r:id="rId5"/>
    <p:sldId id="430" r:id="rId6"/>
    <p:sldId id="436" r:id="rId7"/>
    <p:sldId id="435" r:id="rId8"/>
    <p:sldId id="412" r:id="rId9"/>
    <p:sldId id="429" r:id="rId10"/>
    <p:sldId id="433" r:id="rId11"/>
    <p:sldId id="402" r:id="rId12"/>
    <p:sldId id="416" r:id="rId13"/>
    <p:sldId id="456" r:id="rId14"/>
    <p:sldId id="455" r:id="rId15"/>
    <p:sldId id="417" r:id="rId16"/>
    <p:sldId id="434" r:id="rId17"/>
    <p:sldId id="406" r:id="rId18"/>
    <p:sldId id="426" r:id="rId19"/>
    <p:sldId id="427" r:id="rId20"/>
    <p:sldId id="437" r:id="rId21"/>
    <p:sldId id="443" r:id="rId22"/>
    <p:sldId id="444" r:id="rId23"/>
    <p:sldId id="447" r:id="rId24"/>
    <p:sldId id="448" r:id="rId25"/>
    <p:sldId id="449" r:id="rId26"/>
    <p:sldId id="441" r:id="rId27"/>
    <p:sldId id="439" r:id="rId28"/>
    <p:sldId id="440" r:id="rId29"/>
    <p:sldId id="442" r:id="rId30"/>
    <p:sldId id="450" r:id="rId31"/>
    <p:sldId id="451" r:id="rId32"/>
    <p:sldId id="452" r:id="rId33"/>
    <p:sldId id="453" r:id="rId34"/>
    <p:sldId id="454" r:id="rId35"/>
    <p:sldId id="457" r:id="rId36"/>
    <p:sldId id="458" r:id="rId37"/>
    <p:sldId id="459" r:id="rId38"/>
    <p:sldId id="460" r:id="rId39"/>
    <p:sldId id="409" r:id="rId40"/>
  </p:sldIdLst>
  <p:sldSz cx="12192000" cy="6858000"/>
  <p:notesSz cx="7104063" cy="10234613"/>
  <p:embeddedFontLst>
    <p:embeddedFont>
      <p:font typeface="나눔고딕" panose="020D0604000000000000" pitchFamily="50" charset="-127"/>
      <p:regular r:id="rId43"/>
      <p:bold r:id="rId44"/>
    </p:embeddedFont>
    <p:embeddedFont>
      <p:font typeface="맑은 고딕" panose="020B0503020000020004" pitchFamily="50" charset="-127"/>
      <p:regular r:id="rId45"/>
      <p:bold r:id="rId4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1B2"/>
    <a:srgbClr val="F2F2F2"/>
    <a:srgbClr val="93D6E7"/>
    <a:srgbClr val="E3E2E0"/>
    <a:srgbClr val="8A415E"/>
    <a:srgbClr val="0000FF"/>
    <a:srgbClr val="FFFFFF"/>
    <a:srgbClr val="D4CDBB"/>
    <a:srgbClr val="D42E40"/>
    <a:srgbClr val="69B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6370" autoAdjust="0"/>
  </p:normalViewPr>
  <p:slideViewPr>
    <p:cSldViewPr snapToGrid="0">
      <p:cViewPr varScale="1">
        <p:scale>
          <a:sx n="127" d="100"/>
          <a:sy n="127" d="100"/>
        </p:scale>
        <p:origin x="156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5D8918F-25DA-43B2-A912-A0F0CFACD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7147F1C-65EA-4DF7-817C-9ECA2C3259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D83612A-6110-4488-807B-39D1C4B44A4A}" type="datetimeFigureOut">
              <a:rPr lang="ko-KR" altLang="en-US" smtClean="0"/>
              <a:t>2020-04-22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CC21946-CD1A-4011-AB80-D7C809384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76D7E06-3360-4737-86B2-142630A33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4FC9FFE-5A7B-4A31-868D-E426A4E87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72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4B75050-49D9-4874-838B-6534C7E03E2F}" type="datetimeFigureOut">
              <a:rPr lang="ko-KR" altLang="en-US" smtClean="0"/>
              <a:pPr/>
              <a:t>2020-04-22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C35DBCC8-B752-49CE-8F46-B9E3BCE196D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31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타이틀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97907" y="3071811"/>
            <a:ext cx="3816638" cy="584775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4677" b="1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간지타이틀</a:t>
            </a:r>
            <a:endParaRPr lang="en-US" altLang="ko-KR" dirty="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5014913" y="2928934"/>
            <a:ext cx="1582626" cy="71438"/>
            <a:chOff x="952472" y="2571744"/>
            <a:chExt cx="5429288" cy="45719"/>
          </a:xfrm>
        </p:grpSpPr>
        <p:sp>
          <p:nvSpPr>
            <p:cNvPr id="12" name="직사각형 11"/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3</a:t>
            </a:r>
            <a:r>
              <a:rPr lang="ko-KR" altLang="en-US" dirty="0"/>
              <a:t>학년 </a:t>
            </a:r>
            <a:r>
              <a:rPr lang="en-US" altLang="ko-KR" dirty="0"/>
              <a:t>1</a:t>
            </a:r>
            <a:r>
              <a:rPr lang="ko-KR" altLang="en-US" dirty="0"/>
              <a:t>학기 사회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4143408"/>
            <a:chOff x="8562089" y="679541"/>
            <a:chExt cx="3629911" cy="4311558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4015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15" name="그룹 14"/>
          <p:cNvGrpSpPr/>
          <p:nvPr userDrawn="1"/>
        </p:nvGrpSpPr>
        <p:grpSpPr>
          <a:xfrm>
            <a:off x="8562089" y="4624554"/>
            <a:ext cx="3629911" cy="2084685"/>
            <a:chOff x="8562089" y="5361134"/>
            <a:chExt cx="3629911" cy="2084685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8562089" y="5361134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요구사항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7" name="직사각형 16"/>
            <p:cNvSpPr/>
            <p:nvPr userDrawn="1"/>
          </p:nvSpPr>
          <p:spPr>
            <a:xfrm>
              <a:off x="8686606" y="5607353"/>
              <a:ext cx="3381570" cy="18384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" name="그룹 1"/>
          <p:cNvGrpSpPr/>
          <p:nvPr userDrawn="1"/>
        </p:nvGrpSpPr>
        <p:grpSpPr>
          <a:xfrm>
            <a:off x="211667" y="5636971"/>
            <a:ext cx="8176748" cy="1084486"/>
            <a:chOff x="141989" y="5092062"/>
            <a:chExt cx="8246426" cy="94938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141989" y="5092062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Script</a:t>
              </a:r>
            </a:p>
          </p:txBody>
        </p:sp>
        <p:sp>
          <p:nvSpPr>
            <p:cNvPr id="19" name="직사각형 18"/>
            <p:cNvSpPr/>
            <p:nvPr userDrawn="1"/>
          </p:nvSpPr>
          <p:spPr>
            <a:xfrm>
              <a:off x="149291" y="5294621"/>
              <a:ext cx="8239124" cy="7468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  <p:cxnSp>
        <p:nvCxnSpPr>
          <p:cNvPr id="5" name="직선 연결선 4"/>
          <p:cNvCxnSpPr/>
          <p:nvPr userDrawn="1"/>
        </p:nvCxnSpPr>
        <p:spPr>
          <a:xfrm>
            <a:off x="279399" y="768928"/>
            <a:ext cx="81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모서리가 둥근 직사각형 48">
            <a:extLst>
              <a:ext uri="{FF2B5EF4-FFF2-40B4-BE49-F238E27FC236}">
                <a16:creationId xmlns:a16="http://schemas.microsoft.com/office/drawing/2014/main" id="{FDFC146B-4A75-43B8-AF33-A76611A6D729}"/>
              </a:ext>
            </a:extLst>
          </p:cNvPr>
          <p:cNvSpPr/>
          <p:nvPr userDrawn="1"/>
        </p:nvSpPr>
        <p:spPr>
          <a:xfrm>
            <a:off x="288269" y="939769"/>
            <a:ext cx="8135667" cy="4714409"/>
          </a:xfrm>
          <a:prstGeom prst="roundRect">
            <a:avLst>
              <a:gd name="adj" fmla="val 2341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2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93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6228093"/>
            <a:chOff x="8562089" y="679541"/>
            <a:chExt cx="3629911" cy="6480845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6184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19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3" r:id="rId3"/>
    <p:sldLayoutId id="2147483660" r:id="rId4"/>
  </p:sldLayoutIdLst>
  <p:hf hdr="0" dt="0"/>
  <p:txStyles>
    <p:titleStyle>
      <a:lvl1pPr algn="ctr" defTabSz="1125444" rtl="0" eaLnBrk="1" latinLnBrk="1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1125444" rtl="0" eaLnBrk="1" latinLnBrk="1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1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1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1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A56750-9720-47A6-BA93-C70F9257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3610290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en-US" altLang="ko-KR" sz="1600" b="1" dirty="0">
                <a:ea typeface="맑은 고딕" panose="020B0503020000020004" pitchFamily="50" charset="-127"/>
                <a:cs typeface="Times New Roman" pitchFamily="18" charset="0"/>
              </a:rPr>
              <a:t>Revision History</a:t>
            </a:r>
          </a:p>
        </p:txBody>
      </p:sp>
      <p:graphicFrame>
        <p:nvGraphicFramePr>
          <p:cNvPr id="3" name="Group 65">
            <a:extLst>
              <a:ext uri="{FF2B5EF4-FFF2-40B4-BE49-F238E27FC236}">
                <a16:creationId xmlns:a16="http://schemas.microsoft.com/office/drawing/2014/main" id="{38D5F488-C1C5-412D-B0CC-E49F0BCA6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88531"/>
              </p:ext>
            </p:extLst>
          </p:nvPr>
        </p:nvGraphicFramePr>
        <p:xfrm>
          <a:off x="1632336" y="2392218"/>
          <a:ext cx="8965534" cy="853288"/>
        </p:xfrm>
        <a:graphic>
          <a:graphicData uri="http://schemas.openxmlformats.org/drawingml/2006/table">
            <a:tbl>
              <a:tblPr/>
              <a:tblGrid>
                <a:gridCol w="148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안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한규석</a:t>
                      </a:r>
                      <a:endParaRPr lang="en-US" altLang="ko-KR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42137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42BFD7B7-CDB7-4B7C-93D1-C8FABD7F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1995763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ko-KR" altLang="en-US" sz="1600" b="1" dirty="0">
                <a:ea typeface="맑은 고딕" panose="020B0503020000020004" pitchFamily="50" charset="-127"/>
                <a:cs typeface="Times New Roman" pitchFamily="18" charset="0"/>
              </a:rPr>
              <a:t>기본 정보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3415544-7C65-4F19-9C33-D4FC8AAC8A95}"/>
              </a:ext>
            </a:extLst>
          </p:cNvPr>
          <p:cNvSpPr/>
          <p:nvPr/>
        </p:nvSpPr>
        <p:spPr>
          <a:xfrm>
            <a:off x="2198" y="-3573"/>
            <a:ext cx="12189802" cy="1724130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동아 초등학교 전자저작물</a:t>
            </a:r>
            <a:endParaRPr lang="en-US" altLang="ko-KR" sz="2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수학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안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 교구 기획안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Group 66">
            <a:extLst>
              <a:ext uri="{FF2B5EF4-FFF2-40B4-BE49-F238E27FC236}">
                <a16:creationId xmlns:a16="http://schemas.microsoft.com/office/drawing/2014/main" id="{A729C96E-A902-45FB-8B5A-B96B7D3DE2C6}"/>
              </a:ext>
            </a:extLst>
          </p:cNvPr>
          <p:cNvGraphicFramePr>
            <a:graphicFrameLocks noGrp="1"/>
          </p:cNvGraphicFramePr>
          <p:nvPr/>
        </p:nvGraphicFramePr>
        <p:xfrm>
          <a:off x="1596329" y="4064646"/>
          <a:ext cx="9001541" cy="2287311"/>
        </p:xfrm>
        <a:graphic>
          <a:graphicData uri="http://schemas.openxmlformats.org/drawingml/2006/table">
            <a:tbl>
              <a:tblPr/>
              <a:tblGrid>
                <a:gridCol w="153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045">
                  <a:extLst>
                    <a:ext uri="{9D8B030D-6E8A-4147-A177-3AD203B41FA5}">
                      <a16:colId xmlns:a16="http://schemas.microsoft.com/office/drawing/2014/main" val="1457091976"/>
                    </a:ext>
                  </a:extLst>
                </a:gridCol>
                <a:gridCol w="679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날짜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변경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추가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내역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20. 03. 20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v1.0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스토리보드 초안 작성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482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208852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548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30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3-2-4 </a:t>
            </a:r>
            <a:r>
              <a:rPr lang="ko-KR" altLang="en-US" sz="1800" spc="-150" dirty="0">
                <a:latin typeface="+mn-ea"/>
              </a:rPr>
              <a:t>분수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눈금 있는 비커</a:t>
            </a:r>
            <a:endParaRPr lang="en-US" altLang="ko-KR" sz="2800" dirty="0"/>
          </a:p>
          <a:p>
            <a:r>
              <a:rPr lang="ko-KR" altLang="en-US" sz="1600" dirty="0"/>
              <a:t>비커에 정확한 양의 물을 채우자</a:t>
            </a:r>
            <a:r>
              <a:rPr lang="en-US" altLang="ko-KR" sz="1600" dirty="0"/>
              <a:t>!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1169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눈금 있는 비커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93173B-6134-4306-B619-99893D3BE8FB}"/>
              </a:ext>
            </a:extLst>
          </p:cNvPr>
          <p:cNvSpPr txBox="1"/>
          <p:nvPr/>
        </p:nvSpPr>
        <p:spPr>
          <a:xfrm>
            <a:off x="889313" y="232638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696B0B0C-21F9-48E5-BFB7-7D2BDA969EA7}"/>
              </a:ext>
            </a:extLst>
          </p:cNvPr>
          <p:cNvSpPr/>
          <p:nvPr/>
        </p:nvSpPr>
        <p:spPr>
          <a:xfrm>
            <a:off x="7792012" y="1683969"/>
            <a:ext cx="385409" cy="37013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</a:rPr>
              <a:t>＋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FB9A9B9-8FCE-4D91-B0B7-B2E7E9C6854C}"/>
              </a:ext>
            </a:extLst>
          </p:cNvPr>
          <p:cNvSpPr/>
          <p:nvPr/>
        </p:nvSpPr>
        <p:spPr>
          <a:xfrm>
            <a:off x="7792012" y="2114929"/>
            <a:ext cx="385409" cy="37013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</a:rPr>
              <a:t>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C34191-1C8E-44E4-8123-16335AB31AC8}"/>
              </a:ext>
            </a:extLst>
          </p:cNvPr>
          <p:cNvSpPr txBox="1"/>
          <p:nvPr/>
        </p:nvSpPr>
        <p:spPr>
          <a:xfrm>
            <a:off x="7536042" y="153921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573420C-8865-48F1-92F8-E96A030DCA4A}"/>
              </a:ext>
            </a:extLst>
          </p:cNvPr>
          <p:cNvGrpSpPr/>
          <p:nvPr/>
        </p:nvGrpSpPr>
        <p:grpSpPr>
          <a:xfrm>
            <a:off x="982108" y="1976420"/>
            <a:ext cx="1840586" cy="2905160"/>
            <a:chOff x="745536" y="1993786"/>
            <a:chExt cx="1840586" cy="2905160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C55AD2E-7C63-465D-A049-E5BA97CF6C33}"/>
                </a:ext>
              </a:extLst>
            </p:cNvPr>
            <p:cNvSpPr/>
            <p:nvPr/>
          </p:nvSpPr>
          <p:spPr>
            <a:xfrm>
              <a:off x="1553967" y="1993786"/>
              <a:ext cx="283090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93D96FB-0266-4349-B00B-C1DF70EC9A16}"/>
                </a:ext>
              </a:extLst>
            </p:cNvPr>
            <p:cNvSpPr/>
            <p:nvPr/>
          </p:nvSpPr>
          <p:spPr>
            <a:xfrm>
              <a:off x="745536" y="3267730"/>
              <a:ext cx="1840586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831CE2C-E55E-4858-9BD5-094DD1356A11}"/>
                </a:ext>
              </a:extLst>
            </p:cNvPr>
            <p:cNvSpPr/>
            <p:nvPr/>
          </p:nvSpPr>
          <p:spPr>
            <a:xfrm flipV="1">
              <a:off x="1059225" y="3374728"/>
              <a:ext cx="1360264" cy="4571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5968910B-D905-4C9B-9266-B7C718B50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92" y="2054100"/>
            <a:ext cx="2987109" cy="31549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5722DB6-9EDE-4720-827A-B9FC76F03F8A}"/>
              </a:ext>
            </a:extLst>
          </p:cNvPr>
          <p:cNvSpPr txBox="1"/>
          <p:nvPr/>
        </p:nvSpPr>
        <p:spPr>
          <a:xfrm>
            <a:off x="3414040" y="197642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80514"/>
              </p:ext>
            </p:extLst>
          </p:nvPr>
        </p:nvGraphicFramePr>
        <p:xfrm>
          <a:off x="8680706" y="771817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952248338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분수가 출력 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5584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더하기 빼기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더하기 버튼을 클릭 시 물병에 물이 한 칸 추가되고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빼기 버튼을 클릭 시 물이 한 칸 감소된다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.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83295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비커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더하기 빼기 버튼 클릭 시 비커의 큰 눈금 한 칸 씩 물이 찬다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73971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정답버튼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정답버튼 클릭 시 채워진 정답 여부가 나온다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047981"/>
                  </a:ext>
                </a:extLst>
              </a:tr>
            </a:tbl>
          </a:graphicData>
        </a:graphic>
      </p:graphicFrame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BF7145A-11BE-41AF-8495-E9AD5181A480}"/>
              </a:ext>
            </a:extLst>
          </p:cNvPr>
          <p:cNvSpPr/>
          <p:nvPr/>
        </p:nvSpPr>
        <p:spPr>
          <a:xfrm>
            <a:off x="7353705" y="4918259"/>
            <a:ext cx="823716" cy="37785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>
                    <a:lumMod val="75000"/>
                  </a:schemeClr>
                </a:solidFill>
              </a:rPr>
              <a:t>정답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555087-08F6-4C13-9742-B579E5717F6A}"/>
              </a:ext>
            </a:extLst>
          </p:cNvPr>
          <p:cNvSpPr txBox="1"/>
          <p:nvPr/>
        </p:nvSpPr>
        <p:spPr>
          <a:xfrm>
            <a:off x="7225720" y="473807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2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20172"/>
              </p:ext>
            </p:extLst>
          </p:nvPr>
        </p:nvGraphicFramePr>
        <p:xfrm>
          <a:off x="8690919" y="4900966"/>
          <a:ext cx="3355673" cy="1867978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3-1-6. </a:t>
                      </a: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분수 단원에 해당할 때는 충분한 수준이었는데 </a:t>
                      </a:r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3-2-4. </a:t>
                      </a: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분수로 옮기면서 내용이 많이 부족해요</a:t>
                      </a:r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현재 게임을 유지한다면 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학년 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학기 분수와 차별화를 위해 대분수와 가분수도 들어가야 해요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그러려면 비커가 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개 이상인 경우가 됩니다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분수의 분모에 맞춰 눈금의 수가 달라져야 해요</a:t>
                      </a:r>
                      <a:r>
                        <a:rPr lang="en-US" altLang="ko-KR" sz="900" b="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</a:p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+, - 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눈금에도 수에 따라 단위분수가 다르게 나와야 해요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분수의 크기 비교하는 게임 어떨까요</a:t>
                      </a:r>
                      <a:r>
                        <a:rPr lang="en-US" altLang="ko-KR" sz="900" b="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? </a:t>
                      </a:r>
                      <a:r>
                        <a:rPr lang="ko-KR" altLang="en-US" sz="900" b="0" baseline="0" dirty="0" err="1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들이와</a:t>
                      </a:r>
                      <a:r>
                        <a:rPr lang="ko-KR" altLang="en-US" sz="900" b="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무게에서 저울이 나와서 중복되는 느낌은 있지만 시소의 양쪽에 분수를 두고 분모가 같은 분수의 크기를 비교하는 방법 등이 있을 것 같아요</a:t>
                      </a:r>
                      <a:r>
                        <a:rPr lang="en-US" altLang="ko-KR" sz="900" b="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endParaRPr lang="en-US" altLang="ko-KR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222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87F36189-7FCC-466B-9753-726AE3236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40" y="2270744"/>
            <a:ext cx="2828506" cy="2987447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3-2 </a:t>
            </a:r>
            <a:r>
              <a:rPr lang="ko-KR" altLang="en-US" sz="1000" b="1" spc="-150" dirty="0">
                <a:latin typeface="+mn-ea"/>
              </a:rPr>
              <a:t>분수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눈금 있는 비커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85470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더하기 버튼 클릭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물병에 물이 한 칸 씩 채워진다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비커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비커의 눈금이 한 칸 씩 채워진다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가득 찬 비커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비커가 가득차면 가득 찬 비커가 작아지며 위로 올라간다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696B0B0C-21F9-48E5-BFB7-7D2BDA969EA7}"/>
              </a:ext>
            </a:extLst>
          </p:cNvPr>
          <p:cNvSpPr/>
          <p:nvPr/>
        </p:nvSpPr>
        <p:spPr>
          <a:xfrm>
            <a:off x="7792012" y="1683969"/>
            <a:ext cx="385409" cy="37013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</a:rPr>
              <a:t>＋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FB9A9B9-8FCE-4D91-B0B7-B2E7E9C6854C}"/>
              </a:ext>
            </a:extLst>
          </p:cNvPr>
          <p:cNvSpPr/>
          <p:nvPr/>
        </p:nvSpPr>
        <p:spPr>
          <a:xfrm>
            <a:off x="7792012" y="2114929"/>
            <a:ext cx="385409" cy="37013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</a:rPr>
              <a:t>－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A4655B6-FEA9-494D-A211-27B14E69DA25}"/>
              </a:ext>
            </a:extLst>
          </p:cNvPr>
          <p:cNvGrpSpPr/>
          <p:nvPr/>
        </p:nvGrpSpPr>
        <p:grpSpPr>
          <a:xfrm>
            <a:off x="982108" y="1948779"/>
            <a:ext cx="1884301" cy="2932801"/>
            <a:chOff x="745536" y="1966145"/>
            <a:chExt cx="1884301" cy="2932801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D8C4ADB-8080-4145-9D80-0CB255E517DB}"/>
                </a:ext>
              </a:extLst>
            </p:cNvPr>
            <p:cNvSpPr/>
            <p:nvPr/>
          </p:nvSpPr>
          <p:spPr>
            <a:xfrm>
              <a:off x="745536" y="1966145"/>
              <a:ext cx="1884301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AF18A26A-A6EA-488B-8376-F408EA986D4A}"/>
                </a:ext>
              </a:extLst>
            </p:cNvPr>
            <p:cNvSpPr/>
            <p:nvPr/>
          </p:nvSpPr>
          <p:spPr>
            <a:xfrm>
              <a:off x="745536" y="3267730"/>
              <a:ext cx="1840586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11E17C6-0DC0-46D8-9A08-19CCE0E67C78}"/>
                </a:ext>
              </a:extLst>
            </p:cNvPr>
            <p:cNvSpPr/>
            <p:nvPr/>
          </p:nvSpPr>
          <p:spPr>
            <a:xfrm flipV="1">
              <a:off x="1059225" y="3374728"/>
              <a:ext cx="1360264" cy="4571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A93173B-6134-4306-B619-99893D3BE8FB}"/>
              </a:ext>
            </a:extLst>
          </p:cNvPr>
          <p:cNvSpPr txBox="1"/>
          <p:nvPr/>
        </p:nvSpPr>
        <p:spPr>
          <a:xfrm>
            <a:off x="7536042" y="158203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EC4800-2EBE-48DC-A16D-F920D73A7EC6}"/>
              </a:ext>
            </a:extLst>
          </p:cNvPr>
          <p:cNvSpPr txBox="1"/>
          <p:nvPr/>
        </p:nvSpPr>
        <p:spPr>
          <a:xfrm>
            <a:off x="3669630" y="284782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D003FFE-698C-4E8B-B6FC-5340E0BBE487}"/>
              </a:ext>
            </a:extLst>
          </p:cNvPr>
          <p:cNvSpPr/>
          <p:nvPr/>
        </p:nvSpPr>
        <p:spPr>
          <a:xfrm>
            <a:off x="7353705" y="4918259"/>
            <a:ext cx="823716" cy="37785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>
                    <a:lumMod val="75000"/>
                  </a:schemeClr>
                </a:solidFill>
              </a:rPr>
              <a:t>정답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3428125F-86C4-4315-8873-2E9112231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07" y="1038788"/>
            <a:ext cx="904591" cy="9554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51A8CC0-30CF-4E77-A30D-91E50B4D0B75}"/>
              </a:ext>
            </a:extLst>
          </p:cNvPr>
          <p:cNvSpPr txBox="1"/>
          <p:nvPr/>
        </p:nvSpPr>
        <p:spPr>
          <a:xfrm>
            <a:off x="3081442" y="97936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24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88533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92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0743460-E3FC-4DD5-B2F8-4F21AD036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40" y="2270744"/>
            <a:ext cx="2828506" cy="2987447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3-2 </a:t>
            </a:r>
            <a:r>
              <a:rPr lang="ko-KR" altLang="en-US" sz="1000" b="1" spc="-150" dirty="0">
                <a:latin typeface="+mn-ea"/>
              </a:rPr>
              <a:t>분수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눈금 있는 비커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41864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 문구가 화면 중앙에 표시되며 다음 문제로 넘어간다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696B0B0C-21F9-48E5-BFB7-7D2BDA969EA7}"/>
              </a:ext>
            </a:extLst>
          </p:cNvPr>
          <p:cNvSpPr/>
          <p:nvPr/>
        </p:nvSpPr>
        <p:spPr>
          <a:xfrm>
            <a:off x="7792012" y="1683969"/>
            <a:ext cx="385409" cy="37013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</a:rPr>
              <a:t>＋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FB9A9B9-8FCE-4D91-B0B7-B2E7E9C6854C}"/>
              </a:ext>
            </a:extLst>
          </p:cNvPr>
          <p:cNvSpPr/>
          <p:nvPr/>
        </p:nvSpPr>
        <p:spPr>
          <a:xfrm>
            <a:off x="7792012" y="2114929"/>
            <a:ext cx="385409" cy="37013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</a:rPr>
              <a:t>－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D003FFE-698C-4E8B-B6FC-5340E0BBE487}"/>
              </a:ext>
            </a:extLst>
          </p:cNvPr>
          <p:cNvSpPr/>
          <p:nvPr/>
        </p:nvSpPr>
        <p:spPr>
          <a:xfrm>
            <a:off x="7353705" y="4918259"/>
            <a:ext cx="823716" cy="37785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>
                    <a:lumMod val="75000"/>
                  </a:schemeClr>
                </a:solidFill>
              </a:rPr>
              <a:t>정답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EFD36AA-4917-40AD-854E-7FBE1DBD9606}"/>
              </a:ext>
            </a:extLst>
          </p:cNvPr>
          <p:cNvSpPr/>
          <p:nvPr/>
        </p:nvSpPr>
        <p:spPr>
          <a:xfrm>
            <a:off x="2799943" y="2921168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93173B-6134-4306-B619-99893D3BE8FB}"/>
              </a:ext>
            </a:extLst>
          </p:cNvPr>
          <p:cNvSpPr txBox="1"/>
          <p:nvPr/>
        </p:nvSpPr>
        <p:spPr>
          <a:xfrm>
            <a:off x="2754075" y="296336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075CB3-FBDA-4216-9692-2C471BBC2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07" y="1038788"/>
            <a:ext cx="904591" cy="955422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51133220-2C30-4CA7-BD77-854F9219127C}"/>
              </a:ext>
            </a:extLst>
          </p:cNvPr>
          <p:cNvGrpSpPr/>
          <p:nvPr/>
        </p:nvGrpSpPr>
        <p:grpSpPr>
          <a:xfrm>
            <a:off x="982108" y="1948779"/>
            <a:ext cx="1884301" cy="2932801"/>
            <a:chOff x="745536" y="1966145"/>
            <a:chExt cx="1884301" cy="2932801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B3F9995F-7082-4496-9100-7F3922087207}"/>
                </a:ext>
              </a:extLst>
            </p:cNvPr>
            <p:cNvSpPr/>
            <p:nvPr/>
          </p:nvSpPr>
          <p:spPr>
            <a:xfrm>
              <a:off x="745536" y="1966145"/>
              <a:ext cx="1884301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44E1D1F-C13C-4B31-B32D-44D46D17D3EC}"/>
                </a:ext>
              </a:extLst>
            </p:cNvPr>
            <p:cNvSpPr/>
            <p:nvPr/>
          </p:nvSpPr>
          <p:spPr>
            <a:xfrm>
              <a:off x="745536" y="3267730"/>
              <a:ext cx="1840586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186E002-A68C-46B8-B670-4E97D9BC2E16}"/>
                </a:ext>
              </a:extLst>
            </p:cNvPr>
            <p:cNvSpPr/>
            <p:nvPr/>
          </p:nvSpPr>
          <p:spPr>
            <a:xfrm flipV="1">
              <a:off x="1059225" y="3374728"/>
              <a:ext cx="1360264" cy="4571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20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76524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56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3-2 </a:t>
            </a:r>
            <a:r>
              <a:rPr lang="ko-KR" altLang="en-US" sz="1000" b="1" spc="-150" dirty="0">
                <a:latin typeface="+mn-ea"/>
              </a:rPr>
              <a:t>분수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눈금 있는 비커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03498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 문구가 화면 중앙에 표시되며 다음 문제로 넘어간다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696B0B0C-21F9-48E5-BFB7-7D2BDA969EA7}"/>
              </a:ext>
            </a:extLst>
          </p:cNvPr>
          <p:cNvSpPr/>
          <p:nvPr/>
        </p:nvSpPr>
        <p:spPr>
          <a:xfrm>
            <a:off x="7792012" y="1683969"/>
            <a:ext cx="385409" cy="37013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</a:rPr>
              <a:t>＋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FB9A9B9-8FCE-4D91-B0B7-B2E7E9C6854C}"/>
              </a:ext>
            </a:extLst>
          </p:cNvPr>
          <p:cNvSpPr/>
          <p:nvPr/>
        </p:nvSpPr>
        <p:spPr>
          <a:xfrm>
            <a:off x="7792012" y="2114929"/>
            <a:ext cx="385409" cy="37013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</a:rPr>
              <a:t>－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93173B-6134-4306-B619-99893D3BE8FB}"/>
              </a:ext>
            </a:extLst>
          </p:cNvPr>
          <p:cNvSpPr txBox="1"/>
          <p:nvPr/>
        </p:nvSpPr>
        <p:spPr>
          <a:xfrm>
            <a:off x="7536042" y="158203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43584FA-B32C-46E5-81C9-CF83DBE9B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08" y="1976420"/>
            <a:ext cx="2955898" cy="3121998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D003FFE-698C-4E8B-B6FC-5340E0BBE487}"/>
              </a:ext>
            </a:extLst>
          </p:cNvPr>
          <p:cNvSpPr/>
          <p:nvPr/>
        </p:nvSpPr>
        <p:spPr>
          <a:xfrm>
            <a:off x="7353705" y="4918259"/>
            <a:ext cx="823716" cy="37785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>
                    <a:lumMod val="75000"/>
                  </a:schemeClr>
                </a:solidFill>
              </a:rPr>
              <a:t>정답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0CE19BA-0E0D-42EE-8974-B7E5A3F0DB3D}"/>
              </a:ext>
            </a:extLst>
          </p:cNvPr>
          <p:cNvSpPr/>
          <p:nvPr/>
        </p:nvSpPr>
        <p:spPr>
          <a:xfrm>
            <a:off x="2799943" y="2921168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9E5BF8C-5B19-4C6F-950E-AE77E985F524}"/>
              </a:ext>
            </a:extLst>
          </p:cNvPr>
          <p:cNvGrpSpPr/>
          <p:nvPr/>
        </p:nvGrpSpPr>
        <p:grpSpPr>
          <a:xfrm>
            <a:off x="982108" y="1948779"/>
            <a:ext cx="1884301" cy="2932801"/>
            <a:chOff x="745536" y="1966145"/>
            <a:chExt cx="1884301" cy="2932801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873E175-B56A-48FC-A516-BE6D790DCC57}"/>
                </a:ext>
              </a:extLst>
            </p:cNvPr>
            <p:cNvSpPr/>
            <p:nvPr/>
          </p:nvSpPr>
          <p:spPr>
            <a:xfrm>
              <a:off x="745536" y="1966145"/>
              <a:ext cx="1884301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6C6BA0E2-A393-4C01-86C7-2558A95D72D3}"/>
                </a:ext>
              </a:extLst>
            </p:cNvPr>
            <p:cNvSpPr/>
            <p:nvPr/>
          </p:nvSpPr>
          <p:spPr>
            <a:xfrm>
              <a:off x="745536" y="3267730"/>
              <a:ext cx="1840586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1F48C06F-DBD1-444E-B123-2CADA8FBB097}"/>
                </a:ext>
              </a:extLst>
            </p:cNvPr>
            <p:cNvSpPr/>
            <p:nvPr/>
          </p:nvSpPr>
          <p:spPr>
            <a:xfrm flipV="1">
              <a:off x="1059225" y="3374728"/>
              <a:ext cx="1360264" cy="4571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9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673958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오답인 경우 다음 문제로 넘어 가기와 다시 풀어 보기 모두 있어야 할 것 같아요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206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눈금 있는 비커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299553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07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문제 정답 시 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분수가 바뀌며 다음 문제로 넘어간다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97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비커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문제의 분모가 바뀌면 비커의 눈금 수도 바뀐다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838576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그림으로 분수를 표현하여 분수를 쉽게 이해할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696B0B0C-21F9-48E5-BFB7-7D2BDA969EA7}"/>
              </a:ext>
            </a:extLst>
          </p:cNvPr>
          <p:cNvSpPr/>
          <p:nvPr/>
        </p:nvSpPr>
        <p:spPr>
          <a:xfrm>
            <a:off x="7792012" y="1683969"/>
            <a:ext cx="385409" cy="37013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</a:rPr>
              <a:t>＋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FB9A9B9-8FCE-4D91-B0B7-B2E7E9C6854C}"/>
              </a:ext>
            </a:extLst>
          </p:cNvPr>
          <p:cNvSpPr/>
          <p:nvPr/>
        </p:nvSpPr>
        <p:spPr>
          <a:xfrm>
            <a:off x="7792012" y="2114929"/>
            <a:ext cx="385409" cy="37013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</a:rPr>
              <a:t>－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A4655B6-FEA9-494D-A211-27B14E69DA25}"/>
              </a:ext>
            </a:extLst>
          </p:cNvPr>
          <p:cNvGrpSpPr/>
          <p:nvPr/>
        </p:nvGrpSpPr>
        <p:grpSpPr>
          <a:xfrm>
            <a:off x="982108" y="1952299"/>
            <a:ext cx="1840586" cy="2929281"/>
            <a:chOff x="745536" y="1969665"/>
            <a:chExt cx="1840586" cy="2929281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D8C4ADB-8080-4145-9D80-0CB255E517DB}"/>
                </a:ext>
              </a:extLst>
            </p:cNvPr>
            <p:cNvSpPr/>
            <p:nvPr/>
          </p:nvSpPr>
          <p:spPr>
            <a:xfrm>
              <a:off x="1524284" y="1969665"/>
              <a:ext cx="283090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AF18A26A-A6EA-488B-8376-F408EA986D4A}"/>
                </a:ext>
              </a:extLst>
            </p:cNvPr>
            <p:cNvSpPr/>
            <p:nvPr/>
          </p:nvSpPr>
          <p:spPr>
            <a:xfrm>
              <a:off x="745536" y="3267730"/>
              <a:ext cx="1840586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11E17C6-0DC0-46D8-9A08-19CCE0E67C78}"/>
                </a:ext>
              </a:extLst>
            </p:cNvPr>
            <p:cNvSpPr/>
            <p:nvPr/>
          </p:nvSpPr>
          <p:spPr>
            <a:xfrm flipV="1">
              <a:off x="1059225" y="3374728"/>
              <a:ext cx="1360264" cy="4571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A93173B-6134-4306-B619-99893D3BE8FB}"/>
              </a:ext>
            </a:extLst>
          </p:cNvPr>
          <p:cNvSpPr txBox="1"/>
          <p:nvPr/>
        </p:nvSpPr>
        <p:spPr>
          <a:xfrm>
            <a:off x="1008250" y="299249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251B2DE-580B-4464-8EB6-487A41AD2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65" y="2006033"/>
            <a:ext cx="2987109" cy="31549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9571F30-344E-47D6-8DE5-E4D51623077F}"/>
              </a:ext>
            </a:extLst>
          </p:cNvPr>
          <p:cNvSpPr txBox="1"/>
          <p:nvPr/>
        </p:nvSpPr>
        <p:spPr>
          <a:xfrm>
            <a:off x="3146762" y="191059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92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3-2-5 </a:t>
            </a:r>
            <a:r>
              <a:rPr lang="ko-KR" altLang="en-US" sz="1800" spc="-150" dirty="0" err="1">
                <a:latin typeface="+mn-ea"/>
              </a:rPr>
              <a:t>들이와</a:t>
            </a:r>
            <a:r>
              <a:rPr lang="ko-KR" altLang="en-US" sz="1800" spc="-150" dirty="0">
                <a:latin typeface="+mn-ea"/>
              </a:rPr>
              <a:t> 무게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양팔 저울</a:t>
            </a:r>
            <a:endParaRPr lang="en-US" altLang="ko-KR" sz="2800" dirty="0"/>
          </a:p>
          <a:p>
            <a:r>
              <a:rPr lang="ko-KR" altLang="en-US" sz="1600" dirty="0"/>
              <a:t>저울위의 펭귄의 무게를 비교해라</a:t>
            </a:r>
            <a:r>
              <a:rPr lang="en-US" altLang="ko-KR" sz="1600" dirty="0"/>
              <a:t>!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15522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>
            <a:extLst>
              <a:ext uri="{FF2B5EF4-FFF2-40B4-BE49-F238E27FC236}">
                <a16:creationId xmlns:a16="http://schemas.microsoft.com/office/drawing/2014/main" id="{57EB08DF-424A-452E-9CA7-73F64C7C6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1" y="2671863"/>
            <a:ext cx="5143883" cy="1440580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3-3  </a:t>
            </a:r>
            <a:r>
              <a:rPr lang="ko-KR" altLang="en-US" sz="1000" b="1" spc="-150" dirty="0" err="1">
                <a:latin typeface="+mn-ea"/>
              </a:rPr>
              <a:t>들이와</a:t>
            </a:r>
            <a:r>
              <a:rPr lang="ko-KR" altLang="en-US" sz="1000" b="1" spc="-150" dirty="0">
                <a:latin typeface="+mn-ea"/>
              </a:rPr>
              <a:t> 무게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양팔 저울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양팔 저울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양팔 저울에 단위가 적힌 펭귄이 올라가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등호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저울 상단의 두 단위를 비교하여 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부등호 버튼을 클릭하여 정답을 맞춘다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 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선택 버튼을 클릭 시 정답 칸으로 선택한 부등호가 올라간다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펭귄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무게표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펭귄의 특성별로 무게가 표기되어 있다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A93173B-6134-4306-B619-99893D3BE8FB}"/>
              </a:ext>
            </a:extLst>
          </p:cNvPr>
          <p:cNvSpPr txBox="1"/>
          <p:nvPr/>
        </p:nvSpPr>
        <p:spPr>
          <a:xfrm>
            <a:off x="527011" y="238485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C3BD07F-F9C4-4C14-89EB-CD839E5CFA15}"/>
              </a:ext>
            </a:extLst>
          </p:cNvPr>
          <p:cNvGrpSpPr/>
          <p:nvPr/>
        </p:nvGrpSpPr>
        <p:grpSpPr>
          <a:xfrm>
            <a:off x="1848753" y="4565017"/>
            <a:ext cx="3120136" cy="815340"/>
            <a:chOff x="2772269" y="4648199"/>
            <a:chExt cx="3120136" cy="815340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D66FDFFC-B07C-45DC-9703-273A05B2A868}"/>
                </a:ext>
              </a:extLst>
            </p:cNvPr>
            <p:cNvSpPr/>
            <p:nvPr/>
          </p:nvSpPr>
          <p:spPr>
            <a:xfrm>
              <a:off x="2772269" y="4648199"/>
              <a:ext cx="951129" cy="815340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0" dirty="0">
                  <a:solidFill>
                    <a:schemeClr val="tx1"/>
                  </a:solidFill>
                </a:rPr>
                <a:t>&gt;</a:t>
              </a:r>
              <a:endParaRPr lang="ko-KR" altLang="en-US" sz="7000" dirty="0">
                <a:solidFill>
                  <a:schemeClr val="tx1"/>
                </a:solidFill>
              </a:endParaRPr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B390F532-7B41-4862-B199-53B0A16935AC}"/>
                </a:ext>
              </a:extLst>
            </p:cNvPr>
            <p:cNvSpPr/>
            <p:nvPr/>
          </p:nvSpPr>
          <p:spPr>
            <a:xfrm>
              <a:off x="3869504" y="4648199"/>
              <a:ext cx="951129" cy="815340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0" dirty="0">
                  <a:solidFill>
                    <a:schemeClr val="tx1"/>
                  </a:solidFill>
                </a:rPr>
                <a:t>=</a:t>
              </a:r>
              <a:endParaRPr lang="ko-KR" altLang="en-US" sz="7000" dirty="0">
                <a:solidFill>
                  <a:schemeClr val="tx1"/>
                </a:solidFill>
              </a:endParaRPr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B1F0D04B-90BA-4AC2-A1DD-5721A69EBF03}"/>
                </a:ext>
              </a:extLst>
            </p:cNvPr>
            <p:cNvSpPr/>
            <p:nvPr/>
          </p:nvSpPr>
          <p:spPr>
            <a:xfrm>
              <a:off x="4941276" y="4648199"/>
              <a:ext cx="951129" cy="815340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0" dirty="0">
                  <a:solidFill>
                    <a:schemeClr val="tx1"/>
                  </a:solidFill>
                </a:rPr>
                <a:t>&lt;</a:t>
              </a:r>
              <a:endParaRPr lang="ko-KR" altLang="en-US" sz="7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181CF70-A3E7-4769-8EBC-C8060A53DBC2}"/>
              </a:ext>
            </a:extLst>
          </p:cNvPr>
          <p:cNvSpPr txBox="1"/>
          <p:nvPr/>
        </p:nvSpPr>
        <p:spPr>
          <a:xfrm>
            <a:off x="1647715" y="442151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84CE57-4197-46C9-8705-83D572ACFCE5}"/>
              </a:ext>
            </a:extLst>
          </p:cNvPr>
          <p:cNvSpPr txBox="1"/>
          <p:nvPr/>
        </p:nvSpPr>
        <p:spPr>
          <a:xfrm>
            <a:off x="2790656" y="272791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78C30488-423E-4C9C-9671-36E1A82EDD62}"/>
              </a:ext>
            </a:extLst>
          </p:cNvPr>
          <p:cNvSpPr/>
          <p:nvPr/>
        </p:nvSpPr>
        <p:spPr>
          <a:xfrm>
            <a:off x="2918641" y="2959819"/>
            <a:ext cx="860226" cy="8602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0" dirty="0">
              <a:solidFill>
                <a:schemeClr val="tx1"/>
              </a:solidFill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677DDC9C-995B-4A5E-A475-67447192F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13" y="994229"/>
            <a:ext cx="414123" cy="478124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47E32DAB-3863-48AE-9B57-F0B9A6915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13" y="2148072"/>
            <a:ext cx="429183" cy="416006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025F4BBC-0EE5-4B7A-94BF-082F5D0DD61D}"/>
              </a:ext>
            </a:extLst>
          </p:cNvPr>
          <p:cNvGrpSpPr/>
          <p:nvPr/>
        </p:nvGrpSpPr>
        <p:grpSpPr>
          <a:xfrm>
            <a:off x="1291607" y="1950330"/>
            <a:ext cx="738997" cy="716308"/>
            <a:chOff x="807353" y="1950330"/>
            <a:chExt cx="738997" cy="716308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37DD35C1-98C9-4F3A-AB32-BE0105564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53" y="1950330"/>
              <a:ext cx="738997" cy="716308"/>
            </a:xfrm>
            <a:prstGeom prst="rect">
              <a:avLst/>
            </a:prstGeom>
          </p:spPr>
        </p:pic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1D11FA7E-DD6D-4F47-BBEC-A026A3D805F6}"/>
                </a:ext>
              </a:extLst>
            </p:cNvPr>
            <p:cNvSpPr/>
            <p:nvPr/>
          </p:nvSpPr>
          <p:spPr>
            <a:xfrm>
              <a:off x="931143" y="2128251"/>
              <a:ext cx="4628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26AE0949-8E0D-46CE-8498-D7936596F0E6}"/>
              </a:ext>
            </a:extLst>
          </p:cNvPr>
          <p:cNvGrpSpPr/>
          <p:nvPr/>
        </p:nvGrpSpPr>
        <p:grpSpPr>
          <a:xfrm>
            <a:off x="4332759" y="1843371"/>
            <a:ext cx="713066" cy="823267"/>
            <a:chOff x="4332759" y="1843371"/>
            <a:chExt cx="713066" cy="823267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C01915D3-370B-46AB-9F9B-915DE940C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759" y="1843371"/>
              <a:ext cx="713066" cy="823267"/>
            </a:xfrm>
            <a:prstGeom prst="rect">
              <a:avLst/>
            </a:prstGeom>
          </p:spPr>
        </p:pic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1F16C916-21C8-4C2D-807E-76C9C4D0048F}"/>
                </a:ext>
              </a:extLst>
            </p:cNvPr>
            <p:cNvSpPr/>
            <p:nvPr/>
          </p:nvSpPr>
          <p:spPr>
            <a:xfrm>
              <a:off x="4520015" y="2128250"/>
              <a:ext cx="33855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D7385B9B-E55B-49D2-8E79-735CDA076AB5}"/>
              </a:ext>
            </a:extLst>
          </p:cNvPr>
          <p:cNvGrpSpPr/>
          <p:nvPr/>
        </p:nvGrpSpPr>
        <p:grpSpPr>
          <a:xfrm>
            <a:off x="4799675" y="1852870"/>
            <a:ext cx="713066" cy="823267"/>
            <a:chOff x="4332759" y="1843371"/>
            <a:chExt cx="713066" cy="823267"/>
          </a:xfrm>
        </p:grpSpPr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617AA372-07A8-46C7-94EF-09DA39E1A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759" y="1843371"/>
              <a:ext cx="713066" cy="823267"/>
            </a:xfrm>
            <a:prstGeom prst="rect">
              <a:avLst/>
            </a:prstGeom>
          </p:spPr>
        </p:pic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F4301440-4AD6-4FF1-8B1A-92A1BF124A80}"/>
                </a:ext>
              </a:extLst>
            </p:cNvPr>
            <p:cNvSpPr/>
            <p:nvPr/>
          </p:nvSpPr>
          <p:spPr>
            <a:xfrm>
              <a:off x="4520015" y="2128250"/>
              <a:ext cx="33855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821F2CF4-F30F-4316-B9D9-A326E1AE31B1}"/>
              </a:ext>
            </a:extLst>
          </p:cNvPr>
          <p:cNvGrpSpPr/>
          <p:nvPr/>
        </p:nvGrpSpPr>
        <p:grpSpPr>
          <a:xfrm>
            <a:off x="5252048" y="1959829"/>
            <a:ext cx="738997" cy="716308"/>
            <a:chOff x="6494504" y="1831106"/>
            <a:chExt cx="738997" cy="716308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742CC0C3-6419-44C3-94DC-9D6469735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504" y="1831106"/>
              <a:ext cx="738997" cy="716308"/>
            </a:xfrm>
            <a:prstGeom prst="rect">
              <a:avLst/>
            </a:prstGeom>
          </p:spPr>
        </p:pic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4D399404-9CF8-45D5-A684-DD8881A1BC26}"/>
                </a:ext>
              </a:extLst>
            </p:cNvPr>
            <p:cNvSpPr/>
            <p:nvPr/>
          </p:nvSpPr>
          <p:spPr>
            <a:xfrm>
              <a:off x="6683181" y="2026236"/>
              <a:ext cx="33855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2" name="그림 71">
            <a:extLst>
              <a:ext uri="{FF2B5EF4-FFF2-40B4-BE49-F238E27FC236}">
                <a16:creationId xmlns:a16="http://schemas.microsoft.com/office/drawing/2014/main" id="{5776CF3A-4858-4682-B89F-20812A7FC3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88" y="1606315"/>
            <a:ext cx="429183" cy="416006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8E691F26-C52B-4576-A3F4-F73EDB9752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82" y="2667590"/>
            <a:ext cx="429183" cy="416006"/>
          </a:xfrm>
          <a:prstGeom prst="rect">
            <a:avLst/>
          </a:prstGeom>
        </p:spPr>
      </p:pic>
      <p:sp>
        <p:nvSpPr>
          <p:cNvPr id="79" name="직사각형 78">
            <a:extLst>
              <a:ext uri="{FF2B5EF4-FFF2-40B4-BE49-F238E27FC236}">
                <a16:creationId xmlns:a16="http://schemas.microsoft.com/office/drawing/2014/main" id="{AC320DB5-0692-4709-816F-8D63E500715C}"/>
              </a:ext>
            </a:extLst>
          </p:cNvPr>
          <p:cNvSpPr/>
          <p:nvPr/>
        </p:nvSpPr>
        <p:spPr>
          <a:xfrm>
            <a:off x="7316170" y="2676137"/>
            <a:ext cx="6848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1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8F732B37-93B2-4636-8C49-98500B079459}"/>
              </a:ext>
            </a:extLst>
          </p:cNvPr>
          <p:cNvSpPr/>
          <p:nvPr/>
        </p:nvSpPr>
        <p:spPr>
          <a:xfrm>
            <a:off x="7303097" y="2108429"/>
            <a:ext cx="8258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10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37292CD7-963C-4FF1-AF18-33ED72E8C3BC}"/>
              </a:ext>
            </a:extLst>
          </p:cNvPr>
          <p:cNvSpPr/>
          <p:nvPr/>
        </p:nvSpPr>
        <p:spPr>
          <a:xfrm>
            <a:off x="7301126" y="1600944"/>
            <a:ext cx="9669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100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B4681C1B-3CF8-427E-8429-4CF29AB1E8A2}"/>
              </a:ext>
            </a:extLst>
          </p:cNvPr>
          <p:cNvSpPr/>
          <p:nvPr/>
        </p:nvSpPr>
        <p:spPr>
          <a:xfrm>
            <a:off x="7283571" y="1033236"/>
            <a:ext cx="10182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1000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133E0FC-7581-48CF-ADA9-6EF02F91AB90}"/>
              </a:ext>
            </a:extLst>
          </p:cNvPr>
          <p:cNvSpPr txBox="1"/>
          <p:nvPr/>
        </p:nvSpPr>
        <p:spPr>
          <a:xfrm>
            <a:off x="6581912" y="101255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40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66183"/>
              </p:ext>
            </p:extLst>
          </p:nvPr>
        </p:nvGraphicFramePr>
        <p:xfrm>
          <a:off x="8690919" y="4900966"/>
          <a:ext cx="3355673" cy="1743023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무게를 비교하되 그 과정에서 무게의 합과 차를 구하는 과정이 잘 보여야 해요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저울 외에도 </a:t>
                      </a:r>
                      <a:r>
                        <a:rPr lang="ko-KR" altLang="en-US" sz="900" b="0" dirty="0" err="1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마트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900" b="0" dirty="0" err="1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카트에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물건 채우기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인터넷으로 물건 구매하기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고구마 무게 맞추기처럼 목표하는 무게를 주고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물건을 담아보는 것도 괜찮을 것 같아요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저울의 이름 </a:t>
                      </a:r>
                      <a:r>
                        <a:rPr lang="ko-KR" altLang="en-US" sz="900" b="0" kern="1200" dirty="0" err="1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윗접시저울입니다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펭귄이 아닌 캐릭터도</a:t>
                      </a:r>
                      <a:r>
                        <a:rPr lang="ko-KR" altLang="en-US" sz="90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넣어 캐릭터가 다양하면 좋을 것 같아요</a:t>
                      </a:r>
                      <a:r>
                        <a:rPr lang="en-US" altLang="ko-KR" sz="90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펭귄이 인형 느낌이어야 할 것 같아요</a:t>
                      </a:r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823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>
            <a:extLst>
              <a:ext uri="{FF2B5EF4-FFF2-40B4-BE49-F238E27FC236}">
                <a16:creationId xmlns:a16="http://schemas.microsoft.com/office/drawing/2014/main" id="{57EB08DF-424A-452E-9CA7-73F64C7C6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1" y="2671863"/>
            <a:ext cx="5143883" cy="1440580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양팔 저울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등호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버튼을 클릭 시 버튼의 색이 변한다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정답 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 버튼을 클릭 시 정답 칸으로 선택한 버튼의 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부등호가 올라온다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11" name="그룹 10">
            <a:extLst>
              <a:ext uri="{FF2B5EF4-FFF2-40B4-BE49-F238E27FC236}">
                <a16:creationId xmlns:a16="http://schemas.microsoft.com/office/drawing/2014/main" id="{1C3BD07F-F9C4-4C14-89EB-CD839E5CFA15}"/>
              </a:ext>
            </a:extLst>
          </p:cNvPr>
          <p:cNvGrpSpPr/>
          <p:nvPr/>
        </p:nvGrpSpPr>
        <p:grpSpPr>
          <a:xfrm>
            <a:off x="2945988" y="4565017"/>
            <a:ext cx="2022901" cy="815340"/>
            <a:chOff x="3869504" y="4648199"/>
            <a:chExt cx="2022901" cy="815340"/>
          </a:xfrm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B390F532-7B41-4862-B199-53B0A16935AC}"/>
                </a:ext>
              </a:extLst>
            </p:cNvPr>
            <p:cNvSpPr/>
            <p:nvPr/>
          </p:nvSpPr>
          <p:spPr>
            <a:xfrm>
              <a:off x="3869504" y="4648199"/>
              <a:ext cx="951129" cy="815340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0" dirty="0">
                  <a:solidFill>
                    <a:schemeClr val="tx1"/>
                  </a:solidFill>
                </a:rPr>
                <a:t>=</a:t>
              </a:r>
              <a:endParaRPr lang="ko-KR" altLang="en-US" sz="7000" dirty="0">
                <a:solidFill>
                  <a:schemeClr val="tx1"/>
                </a:solidFill>
              </a:endParaRPr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B1F0D04B-90BA-4AC2-A1DD-5721A69EBF03}"/>
                </a:ext>
              </a:extLst>
            </p:cNvPr>
            <p:cNvSpPr/>
            <p:nvPr/>
          </p:nvSpPr>
          <p:spPr>
            <a:xfrm>
              <a:off x="4941276" y="4648199"/>
              <a:ext cx="951129" cy="815340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0" dirty="0">
                  <a:solidFill>
                    <a:schemeClr val="tx1"/>
                  </a:solidFill>
                </a:rPr>
                <a:t>&lt;</a:t>
              </a:r>
              <a:endParaRPr lang="ko-KR" altLang="en-US" sz="7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584CE57-4197-46C9-8705-83D572ACFCE5}"/>
              </a:ext>
            </a:extLst>
          </p:cNvPr>
          <p:cNvSpPr txBox="1"/>
          <p:nvPr/>
        </p:nvSpPr>
        <p:spPr>
          <a:xfrm>
            <a:off x="2790656" y="272791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78C30488-423E-4C9C-9671-36E1A82EDD62}"/>
              </a:ext>
            </a:extLst>
          </p:cNvPr>
          <p:cNvSpPr/>
          <p:nvPr/>
        </p:nvSpPr>
        <p:spPr>
          <a:xfrm>
            <a:off x="2918641" y="2959819"/>
            <a:ext cx="860226" cy="8602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0" dirty="0">
                <a:solidFill>
                  <a:schemeClr val="tx1"/>
                </a:solidFill>
              </a:rPr>
              <a:t>&gt;</a:t>
            </a:r>
            <a:endParaRPr lang="ko-KR" altLang="en-US" sz="7000" dirty="0">
              <a:solidFill>
                <a:schemeClr val="tx1"/>
              </a:solidFill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677DDC9C-995B-4A5E-A475-67447192F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13" y="994229"/>
            <a:ext cx="414123" cy="478124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47E32DAB-3863-48AE-9B57-F0B9A6915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13" y="2148072"/>
            <a:ext cx="429183" cy="416006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025F4BBC-0EE5-4B7A-94BF-082F5D0DD61D}"/>
              </a:ext>
            </a:extLst>
          </p:cNvPr>
          <p:cNvGrpSpPr/>
          <p:nvPr/>
        </p:nvGrpSpPr>
        <p:grpSpPr>
          <a:xfrm>
            <a:off x="1291607" y="1950330"/>
            <a:ext cx="738997" cy="716308"/>
            <a:chOff x="807353" y="1950330"/>
            <a:chExt cx="738997" cy="716308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37DD35C1-98C9-4F3A-AB32-BE0105564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53" y="1950330"/>
              <a:ext cx="738997" cy="716308"/>
            </a:xfrm>
            <a:prstGeom prst="rect">
              <a:avLst/>
            </a:prstGeom>
          </p:spPr>
        </p:pic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1D11FA7E-DD6D-4F47-BBEC-A026A3D805F6}"/>
                </a:ext>
              </a:extLst>
            </p:cNvPr>
            <p:cNvSpPr/>
            <p:nvPr/>
          </p:nvSpPr>
          <p:spPr>
            <a:xfrm>
              <a:off x="931143" y="2128251"/>
              <a:ext cx="4628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26AE0949-8E0D-46CE-8498-D7936596F0E6}"/>
              </a:ext>
            </a:extLst>
          </p:cNvPr>
          <p:cNvGrpSpPr/>
          <p:nvPr/>
        </p:nvGrpSpPr>
        <p:grpSpPr>
          <a:xfrm>
            <a:off x="4332759" y="1843371"/>
            <a:ext cx="713066" cy="823267"/>
            <a:chOff x="4332759" y="1843371"/>
            <a:chExt cx="713066" cy="823267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C01915D3-370B-46AB-9F9B-915DE940C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759" y="1843371"/>
              <a:ext cx="713066" cy="823267"/>
            </a:xfrm>
            <a:prstGeom prst="rect">
              <a:avLst/>
            </a:prstGeom>
          </p:spPr>
        </p:pic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1F16C916-21C8-4C2D-807E-76C9C4D0048F}"/>
                </a:ext>
              </a:extLst>
            </p:cNvPr>
            <p:cNvSpPr/>
            <p:nvPr/>
          </p:nvSpPr>
          <p:spPr>
            <a:xfrm>
              <a:off x="4520015" y="2128250"/>
              <a:ext cx="33855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D7385B9B-E55B-49D2-8E79-735CDA076AB5}"/>
              </a:ext>
            </a:extLst>
          </p:cNvPr>
          <p:cNvGrpSpPr/>
          <p:nvPr/>
        </p:nvGrpSpPr>
        <p:grpSpPr>
          <a:xfrm>
            <a:off x="4799675" y="1852870"/>
            <a:ext cx="713066" cy="823267"/>
            <a:chOff x="4332759" y="1843371"/>
            <a:chExt cx="713066" cy="823267"/>
          </a:xfrm>
        </p:grpSpPr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617AA372-07A8-46C7-94EF-09DA39E1A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759" y="1843371"/>
              <a:ext cx="713066" cy="823267"/>
            </a:xfrm>
            <a:prstGeom prst="rect">
              <a:avLst/>
            </a:prstGeom>
          </p:spPr>
        </p:pic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F4301440-4AD6-4FF1-8B1A-92A1BF124A80}"/>
                </a:ext>
              </a:extLst>
            </p:cNvPr>
            <p:cNvSpPr/>
            <p:nvPr/>
          </p:nvSpPr>
          <p:spPr>
            <a:xfrm>
              <a:off x="4520015" y="2128250"/>
              <a:ext cx="33855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821F2CF4-F30F-4316-B9D9-A326E1AE31B1}"/>
              </a:ext>
            </a:extLst>
          </p:cNvPr>
          <p:cNvGrpSpPr/>
          <p:nvPr/>
        </p:nvGrpSpPr>
        <p:grpSpPr>
          <a:xfrm>
            <a:off x="5252048" y="1959829"/>
            <a:ext cx="738997" cy="716308"/>
            <a:chOff x="6494504" y="1831106"/>
            <a:chExt cx="738997" cy="716308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742CC0C3-6419-44C3-94DC-9D6469735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504" y="1831106"/>
              <a:ext cx="738997" cy="716308"/>
            </a:xfrm>
            <a:prstGeom prst="rect">
              <a:avLst/>
            </a:prstGeom>
          </p:spPr>
        </p:pic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4D399404-9CF8-45D5-A684-DD8881A1BC26}"/>
                </a:ext>
              </a:extLst>
            </p:cNvPr>
            <p:cNvSpPr/>
            <p:nvPr/>
          </p:nvSpPr>
          <p:spPr>
            <a:xfrm>
              <a:off x="6683181" y="2026236"/>
              <a:ext cx="33855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2" name="그림 71">
            <a:extLst>
              <a:ext uri="{FF2B5EF4-FFF2-40B4-BE49-F238E27FC236}">
                <a16:creationId xmlns:a16="http://schemas.microsoft.com/office/drawing/2014/main" id="{5776CF3A-4858-4682-B89F-20812A7FC3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88" y="1606315"/>
            <a:ext cx="429183" cy="416006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8E691F26-C52B-4576-A3F4-F73EDB9752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82" y="2667590"/>
            <a:ext cx="429183" cy="416006"/>
          </a:xfrm>
          <a:prstGeom prst="rect">
            <a:avLst/>
          </a:prstGeom>
        </p:spPr>
      </p:pic>
      <p:sp>
        <p:nvSpPr>
          <p:cNvPr id="79" name="직사각형 78">
            <a:extLst>
              <a:ext uri="{FF2B5EF4-FFF2-40B4-BE49-F238E27FC236}">
                <a16:creationId xmlns:a16="http://schemas.microsoft.com/office/drawing/2014/main" id="{AC320DB5-0692-4709-816F-8D63E500715C}"/>
              </a:ext>
            </a:extLst>
          </p:cNvPr>
          <p:cNvSpPr/>
          <p:nvPr/>
        </p:nvSpPr>
        <p:spPr>
          <a:xfrm>
            <a:off x="7316170" y="2676137"/>
            <a:ext cx="6848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1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8F732B37-93B2-4636-8C49-98500B079459}"/>
              </a:ext>
            </a:extLst>
          </p:cNvPr>
          <p:cNvSpPr/>
          <p:nvPr/>
        </p:nvSpPr>
        <p:spPr>
          <a:xfrm>
            <a:off x="7303097" y="2108429"/>
            <a:ext cx="8258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10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37292CD7-963C-4FF1-AF18-33ED72E8C3BC}"/>
              </a:ext>
            </a:extLst>
          </p:cNvPr>
          <p:cNvSpPr/>
          <p:nvPr/>
        </p:nvSpPr>
        <p:spPr>
          <a:xfrm>
            <a:off x="7301126" y="1600944"/>
            <a:ext cx="9669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100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B4681C1B-3CF8-427E-8429-4CF29AB1E8A2}"/>
              </a:ext>
            </a:extLst>
          </p:cNvPr>
          <p:cNvSpPr/>
          <p:nvPr/>
        </p:nvSpPr>
        <p:spPr>
          <a:xfrm>
            <a:off x="7283571" y="1033236"/>
            <a:ext cx="10182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1000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F3909D8C-05A3-4310-B8D7-22AD91A7FD35}"/>
              </a:ext>
            </a:extLst>
          </p:cNvPr>
          <p:cNvSpPr/>
          <p:nvPr/>
        </p:nvSpPr>
        <p:spPr>
          <a:xfrm>
            <a:off x="1874216" y="4562318"/>
            <a:ext cx="951129" cy="815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0" dirty="0">
                <a:solidFill>
                  <a:schemeClr val="tx1"/>
                </a:solidFill>
              </a:rPr>
              <a:t>&gt;</a:t>
            </a:r>
            <a:endParaRPr lang="ko-KR" altLang="en-US" sz="70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81CF70-A3E7-4769-8EBC-C8060A53DBC2}"/>
              </a:ext>
            </a:extLst>
          </p:cNvPr>
          <p:cNvSpPr txBox="1"/>
          <p:nvPr/>
        </p:nvSpPr>
        <p:spPr>
          <a:xfrm>
            <a:off x="1647715" y="442151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8421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>
            <a:extLst>
              <a:ext uri="{FF2B5EF4-FFF2-40B4-BE49-F238E27FC236}">
                <a16:creationId xmlns:a16="http://schemas.microsoft.com/office/drawing/2014/main" id="{498C6E2C-7F2E-414B-824B-640D56814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4" y="2622654"/>
            <a:ext cx="5120656" cy="1530082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양팔 저울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 정답인 단위로 기울어지며 상단에 정답문구가 표기된다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11" name="그룹 10">
            <a:extLst>
              <a:ext uri="{FF2B5EF4-FFF2-40B4-BE49-F238E27FC236}">
                <a16:creationId xmlns:a16="http://schemas.microsoft.com/office/drawing/2014/main" id="{1C3BD07F-F9C4-4C14-89EB-CD839E5CFA15}"/>
              </a:ext>
            </a:extLst>
          </p:cNvPr>
          <p:cNvGrpSpPr/>
          <p:nvPr/>
        </p:nvGrpSpPr>
        <p:grpSpPr>
          <a:xfrm>
            <a:off x="2945988" y="4565017"/>
            <a:ext cx="2022901" cy="815340"/>
            <a:chOff x="3869504" y="4648199"/>
            <a:chExt cx="2022901" cy="815340"/>
          </a:xfrm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B390F532-7B41-4862-B199-53B0A16935AC}"/>
                </a:ext>
              </a:extLst>
            </p:cNvPr>
            <p:cNvSpPr/>
            <p:nvPr/>
          </p:nvSpPr>
          <p:spPr>
            <a:xfrm>
              <a:off x="3869504" y="4648199"/>
              <a:ext cx="951129" cy="815340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0" dirty="0">
                  <a:solidFill>
                    <a:schemeClr val="tx1"/>
                  </a:solidFill>
                </a:rPr>
                <a:t>=</a:t>
              </a:r>
              <a:endParaRPr lang="ko-KR" altLang="en-US" sz="7000" dirty="0">
                <a:solidFill>
                  <a:schemeClr val="tx1"/>
                </a:solidFill>
              </a:endParaRPr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B1F0D04B-90BA-4AC2-A1DD-5721A69EBF03}"/>
                </a:ext>
              </a:extLst>
            </p:cNvPr>
            <p:cNvSpPr/>
            <p:nvPr/>
          </p:nvSpPr>
          <p:spPr>
            <a:xfrm>
              <a:off x="4941276" y="4648199"/>
              <a:ext cx="951129" cy="815340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0" dirty="0">
                  <a:solidFill>
                    <a:schemeClr val="tx1"/>
                  </a:solidFill>
                </a:rPr>
                <a:t>&lt;</a:t>
              </a:r>
              <a:endParaRPr lang="ko-KR" altLang="en-US" sz="7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타원 34">
            <a:extLst>
              <a:ext uri="{FF2B5EF4-FFF2-40B4-BE49-F238E27FC236}">
                <a16:creationId xmlns:a16="http://schemas.microsoft.com/office/drawing/2014/main" id="{78C30488-423E-4C9C-9671-36E1A82EDD62}"/>
              </a:ext>
            </a:extLst>
          </p:cNvPr>
          <p:cNvSpPr/>
          <p:nvPr/>
        </p:nvSpPr>
        <p:spPr>
          <a:xfrm>
            <a:off x="2918641" y="2959819"/>
            <a:ext cx="860226" cy="8602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0" dirty="0">
                <a:solidFill>
                  <a:schemeClr val="tx1"/>
                </a:solidFill>
              </a:rPr>
              <a:t>&gt;</a:t>
            </a:r>
            <a:endParaRPr lang="ko-KR" altLang="en-US" sz="7000" dirty="0">
              <a:solidFill>
                <a:schemeClr val="tx1"/>
              </a:solidFill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677DDC9C-995B-4A5E-A475-67447192F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13" y="994229"/>
            <a:ext cx="414123" cy="478124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47E32DAB-3863-48AE-9B57-F0B9A6915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13" y="2148072"/>
            <a:ext cx="429183" cy="416006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025F4BBC-0EE5-4B7A-94BF-082F5D0DD61D}"/>
              </a:ext>
            </a:extLst>
          </p:cNvPr>
          <p:cNvGrpSpPr/>
          <p:nvPr/>
        </p:nvGrpSpPr>
        <p:grpSpPr>
          <a:xfrm>
            <a:off x="1291607" y="2562577"/>
            <a:ext cx="738997" cy="716308"/>
            <a:chOff x="807353" y="1950330"/>
            <a:chExt cx="738997" cy="716308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37DD35C1-98C9-4F3A-AB32-BE0105564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53" y="1950330"/>
              <a:ext cx="738997" cy="716308"/>
            </a:xfrm>
            <a:prstGeom prst="rect">
              <a:avLst/>
            </a:prstGeom>
          </p:spPr>
        </p:pic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1D11FA7E-DD6D-4F47-BBEC-A026A3D805F6}"/>
                </a:ext>
              </a:extLst>
            </p:cNvPr>
            <p:cNvSpPr/>
            <p:nvPr/>
          </p:nvSpPr>
          <p:spPr>
            <a:xfrm>
              <a:off x="931143" y="2128251"/>
              <a:ext cx="4628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26AE0949-8E0D-46CE-8498-D7936596F0E6}"/>
              </a:ext>
            </a:extLst>
          </p:cNvPr>
          <p:cNvGrpSpPr/>
          <p:nvPr/>
        </p:nvGrpSpPr>
        <p:grpSpPr>
          <a:xfrm>
            <a:off x="4332759" y="1843371"/>
            <a:ext cx="713066" cy="823267"/>
            <a:chOff x="4332759" y="1843371"/>
            <a:chExt cx="713066" cy="823267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C01915D3-370B-46AB-9F9B-915DE940C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759" y="1843371"/>
              <a:ext cx="713066" cy="823267"/>
            </a:xfrm>
            <a:prstGeom prst="rect">
              <a:avLst/>
            </a:prstGeom>
          </p:spPr>
        </p:pic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1F16C916-21C8-4C2D-807E-76C9C4D0048F}"/>
                </a:ext>
              </a:extLst>
            </p:cNvPr>
            <p:cNvSpPr/>
            <p:nvPr/>
          </p:nvSpPr>
          <p:spPr>
            <a:xfrm>
              <a:off x="4520015" y="2128250"/>
              <a:ext cx="33855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D7385B9B-E55B-49D2-8E79-735CDA076AB5}"/>
              </a:ext>
            </a:extLst>
          </p:cNvPr>
          <p:cNvGrpSpPr/>
          <p:nvPr/>
        </p:nvGrpSpPr>
        <p:grpSpPr>
          <a:xfrm>
            <a:off x="4799675" y="1852870"/>
            <a:ext cx="713066" cy="823267"/>
            <a:chOff x="4332759" y="1843371"/>
            <a:chExt cx="713066" cy="823267"/>
          </a:xfrm>
        </p:grpSpPr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617AA372-07A8-46C7-94EF-09DA39E1A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759" y="1843371"/>
              <a:ext cx="713066" cy="823267"/>
            </a:xfrm>
            <a:prstGeom prst="rect">
              <a:avLst/>
            </a:prstGeom>
          </p:spPr>
        </p:pic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F4301440-4AD6-4FF1-8B1A-92A1BF124A80}"/>
                </a:ext>
              </a:extLst>
            </p:cNvPr>
            <p:cNvSpPr/>
            <p:nvPr/>
          </p:nvSpPr>
          <p:spPr>
            <a:xfrm>
              <a:off x="4520015" y="2128250"/>
              <a:ext cx="33855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821F2CF4-F30F-4316-B9D9-A326E1AE31B1}"/>
              </a:ext>
            </a:extLst>
          </p:cNvPr>
          <p:cNvGrpSpPr/>
          <p:nvPr/>
        </p:nvGrpSpPr>
        <p:grpSpPr>
          <a:xfrm>
            <a:off x="5252048" y="1959829"/>
            <a:ext cx="738997" cy="716308"/>
            <a:chOff x="6494504" y="1831106"/>
            <a:chExt cx="738997" cy="716308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742CC0C3-6419-44C3-94DC-9D6469735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504" y="1831106"/>
              <a:ext cx="738997" cy="716308"/>
            </a:xfrm>
            <a:prstGeom prst="rect">
              <a:avLst/>
            </a:prstGeom>
          </p:spPr>
        </p:pic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4D399404-9CF8-45D5-A684-DD8881A1BC26}"/>
                </a:ext>
              </a:extLst>
            </p:cNvPr>
            <p:cNvSpPr/>
            <p:nvPr/>
          </p:nvSpPr>
          <p:spPr>
            <a:xfrm>
              <a:off x="6683181" y="2026236"/>
              <a:ext cx="33855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2" name="그림 71">
            <a:extLst>
              <a:ext uri="{FF2B5EF4-FFF2-40B4-BE49-F238E27FC236}">
                <a16:creationId xmlns:a16="http://schemas.microsoft.com/office/drawing/2014/main" id="{5776CF3A-4858-4682-B89F-20812A7FC3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88" y="1606315"/>
            <a:ext cx="429183" cy="416006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8E691F26-C52B-4576-A3F4-F73EDB9752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82" y="2667590"/>
            <a:ext cx="429183" cy="416006"/>
          </a:xfrm>
          <a:prstGeom prst="rect">
            <a:avLst/>
          </a:prstGeom>
        </p:spPr>
      </p:pic>
      <p:sp>
        <p:nvSpPr>
          <p:cNvPr id="79" name="직사각형 78">
            <a:extLst>
              <a:ext uri="{FF2B5EF4-FFF2-40B4-BE49-F238E27FC236}">
                <a16:creationId xmlns:a16="http://schemas.microsoft.com/office/drawing/2014/main" id="{AC320DB5-0692-4709-816F-8D63E500715C}"/>
              </a:ext>
            </a:extLst>
          </p:cNvPr>
          <p:cNvSpPr/>
          <p:nvPr/>
        </p:nvSpPr>
        <p:spPr>
          <a:xfrm>
            <a:off x="7316170" y="2676137"/>
            <a:ext cx="6848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1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8F732B37-93B2-4636-8C49-98500B079459}"/>
              </a:ext>
            </a:extLst>
          </p:cNvPr>
          <p:cNvSpPr/>
          <p:nvPr/>
        </p:nvSpPr>
        <p:spPr>
          <a:xfrm>
            <a:off x="7303097" y="2108429"/>
            <a:ext cx="8258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10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37292CD7-963C-4FF1-AF18-33ED72E8C3BC}"/>
              </a:ext>
            </a:extLst>
          </p:cNvPr>
          <p:cNvSpPr/>
          <p:nvPr/>
        </p:nvSpPr>
        <p:spPr>
          <a:xfrm>
            <a:off x="7301126" y="1600944"/>
            <a:ext cx="9669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100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B4681C1B-3CF8-427E-8429-4CF29AB1E8A2}"/>
              </a:ext>
            </a:extLst>
          </p:cNvPr>
          <p:cNvSpPr/>
          <p:nvPr/>
        </p:nvSpPr>
        <p:spPr>
          <a:xfrm>
            <a:off x="7283571" y="1033236"/>
            <a:ext cx="10182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1000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F3909D8C-05A3-4310-B8D7-22AD91A7FD35}"/>
              </a:ext>
            </a:extLst>
          </p:cNvPr>
          <p:cNvSpPr/>
          <p:nvPr/>
        </p:nvSpPr>
        <p:spPr>
          <a:xfrm>
            <a:off x="1874216" y="4562318"/>
            <a:ext cx="951129" cy="815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0" dirty="0">
                <a:solidFill>
                  <a:schemeClr val="tx1"/>
                </a:solidFill>
              </a:rPr>
              <a:t>&gt;</a:t>
            </a:r>
            <a:endParaRPr lang="ko-KR" altLang="en-US" sz="70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81CF70-A3E7-4769-8EBC-C8060A53DBC2}"/>
              </a:ext>
            </a:extLst>
          </p:cNvPr>
          <p:cNvSpPr txBox="1"/>
          <p:nvPr/>
        </p:nvSpPr>
        <p:spPr>
          <a:xfrm>
            <a:off x="631044" y="310581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434C2CA-6F13-4B4B-898E-D605063F9EB0}"/>
              </a:ext>
            </a:extLst>
          </p:cNvPr>
          <p:cNvSpPr/>
          <p:nvPr/>
        </p:nvSpPr>
        <p:spPr>
          <a:xfrm>
            <a:off x="1503890" y="1040451"/>
            <a:ext cx="355898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47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3-1-1 </a:t>
            </a:r>
            <a:r>
              <a:rPr lang="ko-KR" altLang="en-US" sz="1800" spc="-150" dirty="0">
                <a:latin typeface="+mn-ea"/>
              </a:rPr>
              <a:t>덧셈과 뺄셈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버스 정류장 게임</a:t>
            </a:r>
          </a:p>
          <a:p>
            <a:r>
              <a:rPr lang="ko-KR" altLang="en-US" sz="1600" dirty="0"/>
              <a:t>집으로 돌아가는 버스를 찾아라</a:t>
            </a:r>
            <a:r>
              <a:rPr lang="en-US" altLang="ko-KR" sz="1600" dirty="0"/>
              <a:t>!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3624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양팔 저울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600"/>
          <a:ext cx="3365886" cy="2102971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974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정답인 방향으로 기울어지며 상단에 오답 문구가 표기된다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227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저울을 이용하여 무게의 단위를 쉽게 이해할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grpSp>
        <p:nvGrpSpPr>
          <p:cNvPr id="11" name="그룹 10">
            <a:extLst>
              <a:ext uri="{FF2B5EF4-FFF2-40B4-BE49-F238E27FC236}">
                <a16:creationId xmlns:a16="http://schemas.microsoft.com/office/drawing/2014/main" id="{1C3BD07F-F9C4-4C14-89EB-CD839E5CFA15}"/>
              </a:ext>
            </a:extLst>
          </p:cNvPr>
          <p:cNvGrpSpPr/>
          <p:nvPr/>
        </p:nvGrpSpPr>
        <p:grpSpPr>
          <a:xfrm>
            <a:off x="2945988" y="4565017"/>
            <a:ext cx="2022901" cy="815340"/>
            <a:chOff x="3869504" y="4648199"/>
            <a:chExt cx="2022901" cy="815340"/>
          </a:xfrm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B390F532-7B41-4862-B199-53B0A16935AC}"/>
                </a:ext>
              </a:extLst>
            </p:cNvPr>
            <p:cNvSpPr/>
            <p:nvPr/>
          </p:nvSpPr>
          <p:spPr>
            <a:xfrm>
              <a:off x="3869504" y="4648199"/>
              <a:ext cx="951129" cy="815340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0" dirty="0">
                  <a:solidFill>
                    <a:schemeClr val="tx1"/>
                  </a:solidFill>
                </a:rPr>
                <a:t>=</a:t>
              </a:r>
              <a:endParaRPr lang="ko-KR" altLang="en-US" sz="7000" dirty="0">
                <a:solidFill>
                  <a:schemeClr val="tx1"/>
                </a:solidFill>
              </a:endParaRPr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B1F0D04B-90BA-4AC2-A1DD-5721A69EBF03}"/>
                </a:ext>
              </a:extLst>
            </p:cNvPr>
            <p:cNvSpPr/>
            <p:nvPr/>
          </p:nvSpPr>
          <p:spPr>
            <a:xfrm>
              <a:off x="4941276" y="4648199"/>
              <a:ext cx="951129" cy="81534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0" dirty="0">
                  <a:solidFill>
                    <a:schemeClr val="tx1"/>
                  </a:solidFill>
                </a:rPr>
                <a:t>&lt;</a:t>
              </a:r>
              <a:endParaRPr lang="ko-KR" altLang="en-US" sz="7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1" name="그림 40">
            <a:extLst>
              <a:ext uri="{FF2B5EF4-FFF2-40B4-BE49-F238E27FC236}">
                <a16:creationId xmlns:a16="http://schemas.microsoft.com/office/drawing/2014/main" id="{677DDC9C-995B-4A5E-A475-67447192F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13" y="994229"/>
            <a:ext cx="414123" cy="478124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47E32DAB-3863-48AE-9B57-F0B9A6915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13" y="2148072"/>
            <a:ext cx="429183" cy="416006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5776CF3A-4858-4682-B89F-20812A7FC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88" y="1606315"/>
            <a:ext cx="429183" cy="416006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8E691F26-C52B-4576-A3F4-F73EDB975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82" y="2667590"/>
            <a:ext cx="429183" cy="416006"/>
          </a:xfrm>
          <a:prstGeom prst="rect">
            <a:avLst/>
          </a:prstGeom>
        </p:spPr>
      </p:pic>
      <p:sp>
        <p:nvSpPr>
          <p:cNvPr id="79" name="직사각형 78">
            <a:extLst>
              <a:ext uri="{FF2B5EF4-FFF2-40B4-BE49-F238E27FC236}">
                <a16:creationId xmlns:a16="http://schemas.microsoft.com/office/drawing/2014/main" id="{AC320DB5-0692-4709-816F-8D63E500715C}"/>
              </a:ext>
            </a:extLst>
          </p:cNvPr>
          <p:cNvSpPr/>
          <p:nvPr/>
        </p:nvSpPr>
        <p:spPr>
          <a:xfrm>
            <a:off x="7316170" y="2676137"/>
            <a:ext cx="6848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1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8F732B37-93B2-4636-8C49-98500B079459}"/>
              </a:ext>
            </a:extLst>
          </p:cNvPr>
          <p:cNvSpPr/>
          <p:nvPr/>
        </p:nvSpPr>
        <p:spPr>
          <a:xfrm>
            <a:off x="7303097" y="2108429"/>
            <a:ext cx="8258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10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37292CD7-963C-4FF1-AF18-33ED72E8C3BC}"/>
              </a:ext>
            </a:extLst>
          </p:cNvPr>
          <p:cNvSpPr/>
          <p:nvPr/>
        </p:nvSpPr>
        <p:spPr>
          <a:xfrm>
            <a:off x="7301126" y="1600944"/>
            <a:ext cx="9669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100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B4681C1B-3CF8-427E-8429-4CF29AB1E8A2}"/>
              </a:ext>
            </a:extLst>
          </p:cNvPr>
          <p:cNvSpPr/>
          <p:nvPr/>
        </p:nvSpPr>
        <p:spPr>
          <a:xfrm>
            <a:off x="7283571" y="1033236"/>
            <a:ext cx="10182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1000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E9C35E5F-722E-4ED8-A466-0CEB64398E61}"/>
              </a:ext>
            </a:extLst>
          </p:cNvPr>
          <p:cNvSpPr/>
          <p:nvPr/>
        </p:nvSpPr>
        <p:spPr>
          <a:xfrm>
            <a:off x="1503890" y="1040451"/>
            <a:ext cx="355898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1DC8D0CA-5E2F-441F-A06F-5B092E0E9B87}"/>
              </a:ext>
            </a:extLst>
          </p:cNvPr>
          <p:cNvSpPr/>
          <p:nvPr/>
        </p:nvSpPr>
        <p:spPr>
          <a:xfrm>
            <a:off x="1848753" y="4565017"/>
            <a:ext cx="951129" cy="81534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0" dirty="0">
                <a:solidFill>
                  <a:schemeClr val="tx1"/>
                </a:solidFill>
              </a:rPr>
              <a:t>&gt;</a:t>
            </a:r>
            <a:endParaRPr lang="ko-KR" altLang="en-US" sz="70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81CF70-A3E7-4769-8EBC-C8060A53DBC2}"/>
              </a:ext>
            </a:extLst>
          </p:cNvPr>
          <p:cNvSpPr txBox="1"/>
          <p:nvPr/>
        </p:nvSpPr>
        <p:spPr>
          <a:xfrm>
            <a:off x="3994404" y="442151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68D360D0-1AE0-4FCE-9CA0-B669C609A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4" y="2622654"/>
            <a:ext cx="5120656" cy="1530082"/>
          </a:xfrm>
          <a:prstGeom prst="rect">
            <a:avLst/>
          </a:prstGeom>
        </p:spPr>
      </p:pic>
      <p:sp>
        <p:nvSpPr>
          <p:cNvPr id="61" name="타원 60">
            <a:extLst>
              <a:ext uri="{FF2B5EF4-FFF2-40B4-BE49-F238E27FC236}">
                <a16:creationId xmlns:a16="http://schemas.microsoft.com/office/drawing/2014/main" id="{8AF1232C-F5FD-4731-A840-0F2D4E77603A}"/>
              </a:ext>
            </a:extLst>
          </p:cNvPr>
          <p:cNvSpPr/>
          <p:nvPr/>
        </p:nvSpPr>
        <p:spPr>
          <a:xfrm>
            <a:off x="2918641" y="2959819"/>
            <a:ext cx="860226" cy="8602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0" dirty="0">
                <a:solidFill>
                  <a:schemeClr val="tx1"/>
                </a:solidFill>
              </a:rPr>
              <a:t>&lt;</a:t>
            </a:r>
            <a:endParaRPr lang="ko-KR" altLang="en-US" sz="7000" dirty="0">
              <a:solidFill>
                <a:schemeClr val="tx1"/>
              </a:solidFill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ED53C9F3-0841-4DAE-B596-C7B727E60CA4}"/>
              </a:ext>
            </a:extLst>
          </p:cNvPr>
          <p:cNvGrpSpPr/>
          <p:nvPr/>
        </p:nvGrpSpPr>
        <p:grpSpPr>
          <a:xfrm>
            <a:off x="1291607" y="2562577"/>
            <a:ext cx="738997" cy="716308"/>
            <a:chOff x="807353" y="1950330"/>
            <a:chExt cx="738997" cy="716308"/>
          </a:xfrm>
        </p:grpSpPr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DD34AC06-CB91-4D87-AE0B-87F0F67C1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53" y="1950330"/>
              <a:ext cx="738997" cy="716308"/>
            </a:xfrm>
            <a:prstGeom prst="rect">
              <a:avLst/>
            </a:prstGeom>
          </p:spPr>
        </p:pic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E8880BC2-A422-4FC8-8A34-B5B4661B47D6}"/>
                </a:ext>
              </a:extLst>
            </p:cNvPr>
            <p:cNvSpPr/>
            <p:nvPr/>
          </p:nvSpPr>
          <p:spPr>
            <a:xfrm>
              <a:off x="931143" y="2128251"/>
              <a:ext cx="4628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1BCC4F3E-D725-4E13-8D50-F3AAA341EA8B}"/>
              </a:ext>
            </a:extLst>
          </p:cNvPr>
          <p:cNvGrpSpPr/>
          <p:nvPr/>
        </p:nvGrpSpPr>
        <p:grpSpPr>
          <a:xfrm>
            <a:off x="4332759" y="1843371"/>
            <a:ext cx="713066" cy="823267"/>
            <a:chOff x="4332759" y="1843371"/>
            <a:chExt cx="713066" cy="823267"/>
          </a:xfrm>
        </p:grpSpPr>
        <p:pic>
          <p:nvPicPr>
            <p:cNvPr id="74" name="그림 73">
              <a:extLst>
                <a:ext uri="{FF2B5EF4-FFF2-40B4-BE49-F238E27FC236}">
                  <a16:creationId xmlns:a16="http://schemas.microsoft.com/office/drawing/2014/main" id="{4467A744-E3AD-47DE-A9FA-62AB73E2E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759" y="1843371"/>
              <a:ext cx="713066" cy="823267"/>
            </a:xfrm>
            <a:prstGeom prst="rect">
              <a:avLst/>
            </a:prstGeom>
          </p:spPr>
        </p:pic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F9754747-9DF1-40DD-8F0B-79CF02ADB1AB}"/>
                </a:ext>
              </a:extLst>
            </p:cNvPr>
            <p:cNvSpPr/>
            <p:nvPr/>
          </p:nvSpPr>
          <p:spPr>
            <a:xfrm>
              <a:off x="4520015" y="2128250"/>
              <a:ext cx="33855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0B863A85-0A0E-4977-A983-1274F076CBEE}"/>
              </a:ext>
            </a:extLst>
          </p:cNvPr>
          <p:cNvGrpSpPr/>
          <p:nvPr/>
        </p:nvGrpSpPr>
        <p:grpSpPr>
          <a:xfrm>
            <a:off x="4799675" y="1852870"/>
            <a:ext cx="713066" cy="823267"/>
            <a:chOff x="4332759" y="1843371"/>
            <a:chExt cx="713066" cy="823267"/>
          </a:xfrm>
        </p:grpSpPr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id="{0042E447-5E72-4763-821A-BF7482029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759" y="1843371"/>
              <a:ext cx="713066" cy="823267"/>
            </a:xfrm>
            <a:prstGeom prst="rect">
              <a:avLst/>
            </a:prstGeom>
          </p:spPr>
        </p:pic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F45B98ED-586E-4B73-8E89-4CBBA3C89EB1}"/>
                </a:ext>
              </a:extLst>
            </p:cNvPr>
            <p:cNvSpPr/>
            <p:nvPr/>
          </p:nvSpPr>
          <p:spPr>
            <a:xfrm>
              <a:off x="4520015" y="2128250"/>
              <a:ext cx="33855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209DBD14-CDEA-4897-8769-805B9A61B2B5}"/>
              </a:ext>
            </a:extLst>
          </p:cNvPr>
          <p:cNvGrpSpPr/>
          <p:nvPr/>
        </p:nvGrpSpPr>
        <p:grpSpPr>
          <a:xfrm>
            <a:off x="5252048" y="1959829"/>
            <a:ext cx="738997" cy="716308"/>
            <a:chOff x="6494504" y="1831106"/>
            <a:chExt cx="738997" cy="716308"/>
          </a:xfrm>
        </p:grpSpPr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id="{B21D8EE6-A4A4-4D71-B13B-FCC1450A4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504" y="1831106"/>
              <a:ext cx="738997" cy="716308"/>
            </a:xfrm>
            <a:prstGeom prst="rect">
              <a:avLst/>
            </a:prstGeom>
          </p:spPr>
        </p:pic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AB5B4BD4-E21D-43E7-8536-99498B082E7E}"/>
                </a:ext>
              </a:extLst>
            </p:cNvPr>
            <p:cNvSpPr/>
            <p:nvPr/>
          </p:nvSpPr>
          <p:spPr>
            <a:xfrm>
              <a:off x="6683181" y="2026236"/>
              <a:ext cx="33855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564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4-1-2 </a:t>
            </a:r>
            <a:r>
              <a:rPr lang="ko-KR" altLang="en-US" sz="1800" spc="-150" dirty="0">
                <a:latin typeface="+mn-ea"/>
              </a:rPr>
              <a:t>각도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피자를 포장하자</a:t>
            </a:r>
            <a:endParaRPr lang="en-US" altLang="ko-KR" sz="2800" dirty="0"/>
          </a:p>
          <a:p>
            <a:r>
              <a:rPr lang="ko-KR" altLang="en-US" sz="1600" dirty="0"/>
              <a:t>주문이 들어온 메뉴별로 피자를 포장하자</a:t>
            </a:r>
          </a:p>
        </p:txBody>
      </p:sp>
    </p:spTree>
    <p:extLst>
      <p:ext uri="{BB962C8B-B14F-4D97-AF65-F5344CB8AC3E}">
        <p14:creationId xmlns:p14="http://schemas.microsoft.com/office/powerpoint/2010/main" val="141634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D271A732-784F-4BFD-AD6E-9432A3187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61" y="1028965"/>
            <a:ext cx="2360099" cy="312341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피자가 채워질 빈 피자박스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피자조각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8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가지의 피자 버튼 클릭 시 피자박스에 피자가 채워진다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주문표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주문내역에 피자 종류와 각도가 나와있다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376221" y="1999490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5040700" y="100892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B7BD133-277B-45A4-8B75-43E237C65C37}"/>
              </a:ext>
            </a:extLst>
          </p:cNvPr>
          <p:cNvGrpSpPr/>
          <p:nvPr/>
        </p:nvGrpSpPr>
        <p:grpSpPr>
          <a:xfrm>
            <a:off x="4801709" y="4307419"/>
            <a:ext cx="594670" cy="594670"/>
            <a:chOff x="6450219" y="1216746"/>
            <a:chExt cx="686556" cy="686556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51D0663B-BD38-48BF-9F20-E01FDD68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8377D220-574A-489B-8386-A91F70F07C09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B165CFF-E6EE-40DF-BAC7-1809F4CE0111}"/>
              </a:ext>
            </a:extLst>
          </p:cNvPr>
          <p:cNvGrpSpPr/>
          <p:nvPr/>
        </p:nvGrpSpPr>
        <p:grpSpPr>
          <a:xfrm>
            <a:off x="6790932" y="5002936"/>
            <a:ext cx="594670" cy="594670"/>
            <a:chOff x="7322351" y="1216746"/>
            <a:chExt cx="686556" cy="686556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129FE821-642A-41EC-82AE-8D53DF8AE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CDA83C5B-4C42-4B6C-A79F-2DA98A69F1E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FB71BC9-3E01-422F-B744-8384DCF1D72D}"/>
              </a:ext>
            </a:extLst>
          </p:cNvPr>
          <p:cNvGrpSpPr/>
          <p:nvPr/>
        </p:nvGrpSpPr>
        <p:grpSpPr>
          <a:xfrm>
            <a:off x="4794890" y="4986286"/>
            <a:ext cx="594670" cy="594670"/>
            <a:chOff x="6443578" y="2042459"/>
            <a:chExt cx="686556" cy="686556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40E96983-9511-408E-A58A-0B1675354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2E38FCEB-F2CB-467C-98E2-8BFFCFC50104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72772F0-405D-4693-A8E7-A9AFE29996DE}"/>
              </a:ext>
            </a:extLst>
          </p:cNvPr>
          <p:cNvGrpSpPr/>
          <p:nvPr/>
        </p:nvGrpSpPr>
        <p:grpSpPr>
          <a:xfrm>
            <a:off x="6787279" y="4307419"/>
            <a:ext cx="594670" cy="594670"/>
            <a:chOff x="7315710" y="2042459"/>
            <a:chExt cx="686556" cy="686556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9CA5C710-15DF-414D-BFC0-9EEB0043D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3063CC81-26FE-4667-AC3E-DCD37FD7E906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4C5F8F9-064F-400D-8D7C-961F6461DC66}"/>
              </a:ext>
            </a:extLst>
          </p:cNvPr>
          <p:cNvGrpSpPr/>
          <p:nvPr/>
        </p:nvGrpSpPr>
        <p:grpSpPr>
          <a:xfrm>
            <a:off x="5467315" y="4307419"/>
            <a:ext cx="594670" cy="594670"/>
            <a:chOff x="6440258" y="2884012"/>
            <a:chExt cx="686556" cy="686556"/>
          </a:xfrm>
        </p:grpSpPr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3583CC8F-4022-4762-8165-731EBD192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7444F92C-C3A8-4243-8CC1-D8602AB6F6F8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4322D26-E678-4F33-B654-7D46CFA75D45}"/>
              </a:ext>
            </a:extLst>
          </p:cNvPr>
          <p:cNvGrpSpPr/>
          <p:nvPr/>
        </p:nvGrpSpPr>
        <p:grpSpPr>
          <a:xfrm>
            <a:off x="6124048" y="4307419"/>
            <a:ext cx="594670" cy="594670"/>
            <a:chOff x="7312390" y="2884012"/>
            <a:chExt cx="686556" cy="686556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D77B5270-D46A-4D3E-BE4D-EACCC9C3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BA92F409-D606-4509-B709-B9C9DFEBB11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934A988-DC71-4428-951E-D75F577030C2}"/>
              </a:ext>
            </a:extLst>
          </p:cNvPr>
          <p:cNvGrpSpPr/>
          <p:nvPr/>
        </p:nvGrpSpPr>
        <p:grpSpPr>
          <a:xfrm>
            <a:off x="5465810" y="4981116"/>
            <a:ext cx="594670" cy="594670"/>
            <a:chOff x="6446695" y="3698150"/>
            <a:chExt cx="686556" cy="686556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00A8347E-5669-415E-9EA1-670F1FFC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FAABC0C4-8F9B-4D90-A109-33EE4C3E94C9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CA5D6DD-2D64-4168-8AE6-19716AD383BF}"/>
              </a:ext>
            </a:extLst>
          </p:cNvPr>
          <p:cNvGrpSpPr/>
          <p:nvPr/>
        </p:nvGrpSpPr>
        <p:grpSpPr>
          <a:xfrm>
            <a:off x="6121276" y="4997984"/>
            <a:ext cx="594670" cy="594670"/>
            <a:chOff x="7318827" y="3698150"/>
            <a:chExt cx="686556" cy="686556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8A1A04DF-DB98-4A7D-9686-DDE777D4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B5A3AE9F-B607-46AD-BFAD-48D6B194274F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9CC49429-D539-4466-8561-D74D2F3B830F}"/>
              </a:ext>
            </a:extLst>
          </p:cNvPr>
          <p:cNvSpPr txBox="1"/>
          <p:nvPr/>
        </p:nvSpPr>
        <p:spPr>
          <a:xfrm>
            <a:off x="4575947" y="416391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90" name="그림 89">
            <a:extLst>
              <a:ext uri="{FF2B5EF4-FFF2-40B4-BE49-F238E27FC236}">
                <a16:creationId xmlns:a16="http://schemas.microsoft.com/office/drawing/2014/main" id="{2864331A-9F42-43B5-8484-562496778F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585">
            <a:off x="5832582" y="1662317"/>
            <a:ext cx="460752" cy="400109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C665753A-3D73-40F7-BEBF-65F4B07A78B2}"/>
              </a:ext>
            </a:extLst>
          </p:cNvPr>
          <p:cNvSpPr/>
          <p:nvPr/>
        </p:nvSpPr>
        <p:spPr>
          <a:xfrm>
            <a:off x="6504498" y="1707122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45º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D46F020-D97E-4C94-8D74-55D79EB757D6}"/>
              </a:ext>
            </a:extLst>
          </p:cNvPr>
          <p:cNvSpPr/>
          <p:nvPr/>
        </p:nvSpPr>
        <p:spPr>
          <a:xfrm>
            <a:off x="6493691" y="2458161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90º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22269C37-699D-40B0-A2FF-AED113A7DDD4}"/>
              </a:ext>
            </a:extLst>
          </p:cNvPr>
          <p:cNvSpPr/>
          <p:nvPr/>
        </p:nvSpPr>
        <p:spPr>
          <a:xfrm>
            <a:off x="6504498" y="2902260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90º</a:t>
            </a: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35E1149B-105F-45BC-9A26-B8EC633AE048}"/>
              </a:ext>
            </a:extLst>
          </p:cNvPr>
          <p:cNvSpPr/>
          <p:nvPr/>
        </p:nvSpPr>
        <p:spPr>
          <a:xfrm>
            <a:off x="6493691" y="2077858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135</a:t>
            </a:r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967D0B7A-B5FB-4977-A839-15FAEBA539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4293">
            <a:off x="5830128" y="2018214"/>
            <a:ext cx="475333" cy="440339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ECF16D93-83BD-44F0-8B21-5DE9FBD872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6926">
            <a:off x="5729369" y="2512699"/>
            <a:ext cx="510326" cy="358686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6D82BCEB-8D69-4FF3-A05D-DEAC80EB39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0168">
            <a:off x="5784490" y="2954858"/>
            <a:ext cx="486997" cy="332441"/>
          </a:xfrm>
          <a:prstGeom prst="rect">
            <a:avLst/>
          </a:prstGeom>
        </p:spPr>
      </p:pic>
      <p:graphicFrame>
        <p:nvGraphicFramePr>
          <p:cNvPr id="49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32305"/>
              </p:ext>
            </p:extLst>
          </p:nvPr>
        </p:nvGraphicFramePr>
        <p:xfrm>
          <a:off x="8690919" y="4900966"/>
          <a:ext cx="3355673" cy="1743023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에서 주어진 조건에 맞춰 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에서 피자 조각을 골라 피자 한 판을 만드는 것에 대해 친절한 설명이 필요해 보여요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피자</a:t>
                      </a: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 한 조각이 모두 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45</a:t>
                      </a: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도인 경우만 다루었는데 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60</a:t>
                      </a: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도씩 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조각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, 30</a:t>
                      </a: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도씩 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12</a:t>
                      </a: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조각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, 90</a:t>
                      </a: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도씩 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조각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, 120</a:t>
                      </a: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도씩 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조각으로 나누어진 경우도 다루어주면 좋을 것 같아요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다양한 각도의 피자 조각이 주어지고 내가 좋아하는 피자 한 판 만들기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컨셉으로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진행해도 좋을 것 같아요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360</a:t>
                      </a: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도가 넘어 가는 경우는 오답 처리가 되어야 해요</a:t>
                      </a:r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818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D271A732-784F-4BFD-AD6E-9432A3187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61" y="1028965"/>
            <a:ext cx="2360099" cy="312341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피자가 채워진다 피자는 한조각에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45º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376221" y="1999490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B7BD133-277B-45A4-8B75-43E237C65C37}"/>
              </a:ext>
            </a:extLst>
          </p:cNvPr>
          <p:cNvGrpSpPr/>
          <p:nvPr/>
        </p:nvGrpSpPr>
        <p:grpSpPr>
          <a:xfrm>
            <a:off x="4801709" y="4307419"/>
            <a:ext cx="594670" cy="594670"/>
            <a:chOff x="6450219" y="1216746"/>
            <a:chExt cx="686556" cy="686556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51D0663B-BD38-48BF-9F20-E01FDD68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8377D220-574A-489B-8386-A91F70F07C09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B165CFF-E6EE-40DF-BAC7-1809F4CE0111}"/>
              </a:ext>
            </a:extLst>
          </p:cNvPr>
          <p:cNvGrpSpPr/>
          <p:nvPr/>
        </p:nvGrpSpPr>
        <p:grpSpPr>
          <a:xfrm>
            <a:off x="6790932" y="5002936"/>
            <a:ext cx="594670" cy="594670"/>
            <a:chOff x="7322351" y="1216746"/>
            <a:chExt cx="686556" cy="686556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129FE821-642A-41EC-82AE-8D53DF8AE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CDA83C5B-4C42-4B6C-A79F-2DA98A69F1E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FB71BC9-3E01-422F-B744-8384DCF1D72D}"/>
              </a:ext>
            </a:extLst>
          </p:cNvPr>
          <p:cNvGrpSpPr/>
          <p:nvPr/>
        </p:nvGrpSpPr>
        <p:grpSpPr>
          <a:xfrm>
            <a:off x="4794890" y="4986286"/>
            <a:ext cx="594670" cy="594670"/>
            <a:chOff x="6443578" y="2042459"/>
            <a:chExt cx="686556" cy="686556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40E96983-9511-408E-A58A-0B1675354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2E38FCEB-F2CB-467C-98E2-8BFFCFC50104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72772F0-405D-4693-A8E7-A9AFE29996DE}"/>
              </a:ext>
            </a:extLst>
          </p:cNvPr>
          <p:cNvGrpSpPr/>
          <p:nvPr/>
        </p:nvGrpSpPr>
        <p:grpSpPr>
          <a:xfrm>
            <a:off x="6787279" y="4307419"/>
            <a:ext cx="594670" cy="594670"/>
            <a:chOff x="7315710" y="2042459"/>
            <a:chExt cx="686556" cy="686556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9CA5C710-15DF-414D-BFC0-9EEB0043D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3063CC81-26FE-4667-AC3E-DCD37FD7E906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4C5F8F9-064F-400D-8D7C-961F6461DC66}"/>
              </a:ext>
            </a:extLst>
          </p:cNvPr>
          <p:cNvGrpSpPr/>
          <p:nvPr/>
        </p:nvGrpSpPr>
        <p:grpSpPr>
          <a:xfrm>
            <a:off x="5467315" y="4307419"/>
            <a:ext cx="594670" cy="594670"/>
            <a:chOff x="6440258" y="2884012"/>
            <a:chExt cx="686556" cy="686556"/>
          </a:xfrm>
        </p:grpSpPr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3583CC8F-4022-4762-8165-731EBD192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7444F92C-C3A8-4243-8CC1-D8602AB6F6F8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4322D26-E678-4F33-B654-7D46CFA75D45}"/>
              </a:ext>
            </a:extLst>
          </p:cNvPr>
          <p:cNvGrpSpPr/>
          <p:nvPr/>
        </p:nvGrpSpPr>
        <p:grpSpPr>
          <a:xfrm>
            <a:off x="6124048" y="4307419"/>
            <a:ext cx="594670" cy="594670"/>
            <a:chOff x="7312390" y="2884012"/>
            <a:chExt cx="686556" cy="686556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D77B5270-D46A-4D3E-BE4D-EACCC9C3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BA92F409-D606-4509-B709-B9C9DFEBB11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934A988-DC71-4428-951E-D75F577030C2}"/>
              </a:ext>
            </a:extLst>
          </p:cNvPr>
          <p:cNvGrpSpPr/>
          <p:nvPr/>
        </p:nvGrpSpPr>
        <p:grpSpPr>
          <a:xfrm>
            <a:off x="5465810" y="4981116"/>
            <a:ext cx="594670" cy="594670"/>
            <a:chOff x="6446695" y="3698150"/>
            <a:chExt cx="686556" cy="686556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00A8347E-5669-415E-9EA1-670F1FFC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FAABC0C4-8F9B-4D90-A109-33EE4C3E94C9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CA5D6DD-2D64-4168-8AE6-19716AD383BF}"/>
              </a:ext>
            </a:extLst>
          </p:cNvPr>
          <p:cNvGrpSpPr/>
          <p:nvPr/>
        </p:nvGrpSpPr>
        <p:grpSpPr>
          <a:xfrm>
            <a:off x="6121276" y="4997984"/>
            <a:ext cx="594670" cy="594670"/>
            <a:chOff x="7318827" y="3698150"/>
            <a:chExt cx="686556" cy="686556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8A1A04DF-DB98-4A7D-9686-DDE777D4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B5A3AE9F-B607-46AD-BFAD-48D6B194274F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0" name="그림 89">
            <a:extLst>
              <a:ext uri="{FF2B5EF4-FFF2-40B4-BE49-F238E27FC236}">
                <a16:creationId xmlns:a16="http://schemas.microsoft.com/office/drawing/2014/main" id="{2864331A-9F42-43B5-8484-562496778F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585">
            <a:off x="5832582" y="1662317"/>
            <a:ext cx="460752" cy="400109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C665753A-3D73-40F7-BEBF-65F4B07A78B2}"/>
              </a:ext>
            </a:extLst>
          </p:cNvPr>
          <p:cNvSpPr/>
          <p:nvPr/>
        </p:nvSpPr>
        <p:spPr>
          <a:xfrm>
            <a:off x="6504498" y="1707122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45º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D46F020-D97E-4C94-8D74-55D79EB757D6}"/>
              </a:ext>
            </a:extLst>
          </p:cNvPr>
          <p:cNvSpPr/>
          <p:nvPr/>
        </p:nvSpPr>
        <p:spPr>
          <a:xfrm>
            <a:off x="6493691" y="2458161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90º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22269C37-699D-40B0-A2FF-AED113A7DDD4}"/>
              </a:ext>
            </a:extLst>
          </p:cNvPr>
          <p:cNvSpPr/>
          <p:nvPr/>
        </p:nvSpPr>
        <p:spPr>
          <a:xfrm>
            <a:off x="6504498" y="2902260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90º</a:t>
            </a: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35E1149B-105F-45BC-9A26-B8EC633AE048}"/>
              </a:ext>
            </a:extLst>
          </p:cNvPr>
          <p:cNvSpPr/>
          <p:nvPr/>
        </p:nvSpPr>
        <p:spPr>
          <a:xfrm>
            <a:off x="6493691" y="2077858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135</a:t>
            </a:r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967D0B7A-B5FB-4977-A839-15FAEBA539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4293">
            <a:off x="5830128" y="2018214"/>
            <a:ext cx="475333" cy="440339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ECF16D93-83BD-44F0-8B21-5DE9FBD872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6926">
            <a:off x="5729369" y="2512699"/>
            <a:ext cx="510326" cy="358686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6D82BCEB-8D69-4FF3-A05D-DEAC80EB39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0168">
            <a:off x="5784490" y="2954858"/>
            <a:ext cx="486997" cy="332441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7CF62C8A-8A51-4EA7-B5FB-6B3CA1263B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797">
            <a:off x="2566840" y="2534901"/>
            <a:ext cx="1490798" cy="1381046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BA97423D-4D69-498F-837E-C7DC72AE11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7684">
            <a:off x="1288890" y="2350254"/>
            <a:ext cx="1551896" cy="10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8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D271A732-784F-4BFD-AD6E-9432A3187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61" y="1028965"/>
            <a:ext cx="2360099" cy="312341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797786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4-1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 문구가 화면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1B7BD133-277B-45A4-8B75-43E237C65C37}"/>
              </a:ext>
            </a:extLst>
          </p:cNvPr>
          <p:cNvGrpSpPr/>
          <p:nvPr/>
        </p:nvGrpSpPr>
        <p:grpSpPr>
          <a:xfrm>
            <a:off x="4801709" y="4307419"/>
            <a:ext cx="594670" cy="594670"/>
            <a:chOff x="6450219" y="1216746"/>
            <a:chExt cx="686556" cy="686556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51D0663B-BD38-48BF-9F20-E01FDD68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8377D220-574A-489B-8386-A91F70F07C09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B165CFF-E6EE-40DF-BAC7-1809F4CE0111}"/>
              </a:ext>
            </a:extLst>
          </p:cNvPr>
          <p:cNvGrpSpPr/>
          <p:nvPr/>
        </p:nvGrpSpPr>
        <p:grpSpPr>
          <a:xfrm>
            <a:off x="6790932" y="5002936"/>
            <a:ext cx="594670" cy="594670"/>
            <a:chOff x="7322351" y="1216746"/>
            <a:chExt cx="686556" cy="686556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129FE821-642A-41EC-82AE-8D53DF8AE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CDA83C5B-4C42-4B6C-A79F-2DA98A69F1E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FB71BC9-3E01-422F-B744-8384DCF1D72D}"/>
              </a:ext>
            </a:extLst>
          </p:cNvPr>
          <p:cNvGrpSpPr/>
          <p:nvPr/>
        </p:nvGrpSpPr>
        <p:grpSpPr>
          <a:xfrm>
            <a:off x="4794890" y="4986286"/>
            <a:ext cx="594670" cy="594670"/>
            <a:chOff x="6443578" y="2042459"/>
            <a:chExt cx="686556" cy="686556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40E96983-9511-408E-A58A-0B1675354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2E38FCEB-F2CB-467C-98E2-8BFFCFC50104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72772F0-405D-4693-A8E7-A9AFE29996DE}"/>
              </a:ext>
            </a:extLst>
          </p:cNvPr>
          <p:cNvGrpSpPr/>
          <p:nvPr/>
        </p:nvGrpSpPr>
        <p:grpSpPr>
          <a:xfrm>
            <a:off x="6787279" y="4307419"/>
            <a:ext cx="594670" cy="594670"/>
            <a:chOff x="7315710" y="2042459"/>
            <a:chExt cx="686556" cy="686556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9CA5C710-15DF-414D-BFC0-9EEB0043D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3063CC81-26FE-4667-AC3E-DCD37FD7E906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4C5F8F9-064F-400D-8D7C-961F6461DC66}"/>
              </a:ext>
            </a:extLst>
          </p:cNvPr>
          <p:cNvGrpSpPr/>
          <p:nvPr/>
        </p:nvGrpSpPr>
        <p:grpSpPr>
          <a:xfrm>
            <a:off x="5467315" y="4307419"/>
            <a:ext cx="594670" cy="594670"/>
            <a:chOff x="6440258" y="2884012"/>
            <a:chExt cx="686556" cy="686556"/>
          </a:xfrm>
        </p:grpSpPr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3583CC8F-4022-4762-8165-731EBD192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7444F92C-C3A8-4243-8CC1-D8602AB6F6F8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4322D26-E678-4F33-B654-7D46CFA75D45}"/>
              </a:ext>
            </a:extLst>
          </p:cNvPr>
          <p:cNvGrpSpPr/>
          <p:nvPr/>
        </p:nvGrpSpPr>
        <p:grpSpPr>
          <a:xfrm>
            <a:off x="6124048" y="4307419"/>
            <a:ext cx="594670" cy="594670"/>
            <a:chOff x="7312390" y="2884012"/>
            <a:chExt cx="686556" cy="686556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D77B5270-D46A-4D3E-BE4D-EACCC9C3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BA92F409-D606-4509-B709-B9C9DFEBB11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934A988-DC71-4428-951E-D75F577030C2}"/>
              </a:ext>
            </a:extLst>
          </p:cNvPr>
          <p:cNvGrpSpPr/>
          <p:nvPr/>
        </p:nvGrpSpPr>
        <p:grpSpPr>
          <a:xfrm>
            <a:off x="5465810" y="4981116"/>
            <a:ext cx="594670" cy="594670"/>
            <a:chOff x="6446695" y="3698150"/>
            <a:chExt cx="686556" cy="686556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00A8347E-5669-415E-9EA1-670F1FFC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FAABC0C4-8F9B-4D90-A109-33EE4C3E94C9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CA5D6DD-2D64-4168-8AE6-19716AD383BF}"/>
              </a:ext>
            </a:extLst>
          </p:cNvPr>
          <p:cNvGrpSpPr/>
          <p:nvPr/>
        </p:nvGrpSpPr>
        <p:grpSpPr>
          <a:xfrm>
            <a:off x="6121276" y="4997984"/>
            <a:ext cx="594670" cy="594670"/>
            <a:chOff x="7318827" y="3698150"/>
            <a:chExt cx="686556" cy="686556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8A1A04DF-DB98-4A7D-9686-DDE777D4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B5A3AE9F-B607-46AD-BFAD-48D6B194274F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0" name="그림 89">
            <a:extLst>
              <a:ext uri="{FF2B5EF4-FFF2-40B4-BE49-F238E27FC236}">
                <a16:creationId xmlns:a16="http://schemas.microsoft.com/office/drawing/2014/main" id="{2864331A-9F42-43B5-8484-562496778F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585">
            <a:off x="5832582" y="1662317"/>
            <a:ext cx="460752" cy="400109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C665753A-3D73-40F7-BEBF-65F4B07A78B2}"/>
              </a:ext>
            </a:extLst>
          </p:cNvPr>
          <p:cNvSpPr/>
          <p:nvPr/>
        </p:nvSpPr>
        <p:spPr>
          <a:xfrm>
            <a:off x="6504498" y="1707122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45º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D46F020-D97E-4C94-8D74-55D79EB757D6}"/>
              </a:ext>
            </a:extLst>
          </p:cNvPr>
          <p:cNvSpPr/>
          <p:nvPr/>
        </p:nvSpPr>
        <p:spPr>
          <a:xfrm>
            <a:off x="6493691" y="2458161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90º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22269C37-699D-40B0-A2FF-AED113A7DDD4}"/>
              </a:ext>
            </a:extLst>
          </p:cNvPr>
          <p:cNvSpPr/>
          <p:nvPr/>
        </p:nvSpPr>
        <p:spPr>
          <a:xfrm>
            <a:off x="6504498" y="2902260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90º</a:t>
            </a: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35E1149B-105F-45BC-9A26-B8EC633AE048}"/>
              </a:ext>
            </a:extLst>
          </p:cNvPr>
          <p:cNvSpPr/>
          <p:nvPr/>
        </p:nvSpPr>
        <p:spPr>
          <a:xfrm>
            <a:off x="6493691" y="2077858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135</a:t>
            </a:r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967D0B7A-B5FB-4977-A839-15FAEBA539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4293">
            <a:off x="5830128" y="2018214"/>
            <a:ext cx="475333" cy="440339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ECF16D93-83BD-44F0-8B21-5DE9FBD872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6926">
            <a:off x="5729369" y="2512699"/>
            <a:ext cx="510326" cy="358686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6D82BCEB-8D69-4FF3-A05D-DEAC80EB39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0168">
            <a:off x="5784490" y="2954858"/>
            <a:ext cx="486997" cy="332441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7CF62C8A-8A51-4EA7-B5FB-6B3CA1263B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797">
            <a:off x="2566840" y="2534901"/>
            <a:ext cx="1490798" cy="1381046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BA97423D-4D69-498F-837E-C7DC72AE11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7684">
            <a:off x="1288890" y="2350254"/>
            <a:ext cx="1551896" cy="1059377"/>
          </a:xfrm>
          <a:prstGeom prst="rect">
            <a:avLst/>
          </a:prstGeom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id="{AC9CD114-F866-4326-8C85-4CEFD9F48202}"/>
              </a:ext>
            </a:extLst>
          </p:cNvPr>
          <p:cNvSpPr/>
          <p:nvPr/>
        </p:nvSpPr>
        <p:spPr>
          <a:xfrm>
            <a:off x="2402316" y="2772422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416365" y="2754084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903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D271A732-784F-4BFD-AD6E-9432A3187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61" y="1028965"/>
            <a:ext cx="2360099" cy="312341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 문구가 화면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각도를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1B7BD133-277B-45A4-8B75-43E237C65C37}"/>
              </a:ext>
            </a:extLst>
          </p:cNvPr>
          <p:cNvGrpSpPr/>
          <p:nvPr/>
        </p:nvGrpSpPr>
        <p:grpSpPr>
          <a:xfrm>
            <a:off x="4801709" y="4307419"/>
            <a:ext cx="594670" cy="594670"/>
            <a:chOff x="6450219" y="1216746"/>
            <a:chExt cx="686556" cy="686556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51D0663B-BD38-48BF-9F20-E01FDD68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8377D220-574A-489B-8386-A91F70F07C09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B165CFF-E6EE-40DF-BAC7-1809F4CE0111}"/>
              </a:ext>
            </a:extLst>
          </p:cNvPr>
          <p:cNvGrpSpPr/>
          <p:nvPr/>
        </p:nvGrpSpPr>
        <p:grpSpPr>
          <a:xfrm>
            <a:off x="6790932" y="5002936"/>
            <a:ext cx="594670" cy="594670"/>
            <a:chOff x="7322351" y="1216746"/>
            <a:chExt cx="686556" cy="686556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129FE821-642A-41EC-82AE-8D53DF8AE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CDA83C5B-4C42-4B6C-A79F-2DA98A69F1E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FB71BC9-3E01-422F-B744-8384DCF1D72D}"/>
              </a:ext>
            </a:extLst>
          </p:cNvPr>
          <p:cNvGrpSpPr/>
          <p:nvPr/>
        </p:nvGrpSpPr>
        <p:grpSpPr>
          <a:xfrm>
            <a:off x="4794890" y="4986286"/>
            <a:ext cx="594670" cy="594670"/>
            <a:chOff x="6443578" y="2042459"/>
            <a:chExt cx="686556" cy="686556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40E96983-9511-408E-A58A-0B1675354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2E38FCEB-F2CB-467C-98E2-8BFFCFC50104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72772F0-405D-4693-A8E7-A9AFE29996DE}"/>
              </a:ext>
            </a:extLst>
          </p:cNvPr>
          <p:cNvGrpSpPr/>
          <p:nvPr/>
        </p:nvGrpSpPr>
        <p:grpSpPr>
          <a:xfrm>
            <a:off x="6787279" y="4307419"/>
            <a:ext cx="594670" cy="594670"/>
            <a:chOff x="7315710" y="2042459"/>
            <a:chExt cx="686556" cy="686556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9CA5C710-15DF-414D-BFC0-9EEB0043D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3063CC81-26FE-4667-AC3E-DCD37FD7E906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4C5F8F9-064F-400D-8D7C-961F6461DC66}"/>
              </a:ext>
            </a:extLst>
          </p:cNvPr>
          <p:cNvGrpSpPr/>
          <p:nvPr/>
        </p:nvGrpSpPr>
        <p:grpSpPr>
          <a:xfrm>
            <a:off x="5467315" y="4307419"/>
            <a:ext cx="594670" cy="594670"/>
            <a:chOff x="6440258" y="2884012"/>
            <a:chExt cx="686556" cy="686556"/>
          </a:xfrm>
        </p:grpSpPr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3583CC8F-4022-4762-8165-731EBD192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7444F92C-C3A8-4243-8CC1-D8602AB6F6F8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4322D26-E678-4F33-B654-7D46CFA75D45}"/>
              </a:ext>
            </a:extLst>
          </p:cNvPr>
          <p:cNvGrpSpPr/>
          <p:nvPr/>
        </p:nvGrpSpPr>
        <p:grpSpPr>
          <a:xfrm>
            <a:off x="6124048" y="4307419"/>
            <a:ext cx="594670" cy="594670"/>
            <a:chOff x="7312390" y="2884012"/>
            <a:chExt cx="686556" cy="686556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D77B5270-D46A-4D3E-BE4D-EACCC9C3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BA92F409-D606-4509-B709-B9C9DFEBB11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934A988-DC71-4428-951E-D75F577030C2}"/>
              </a:ext>
            </a:extLst>
          </p:cNvPr>
          <p:cNvGrpSpPr/>
          <p:nvPr/>
        </p:nvGrpSpPr>
        <p:grpSpPr>
          <a:xfrm>
            <a:off x="5465810" y="4981116"/>
            <a:ext cx="594670" cy="594670"/>
            <a:chOff x="6446695" y="3698150"/>
            <a:chExt cx="686556" cy="686556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00A8347E-5669-415E-9EA1-670F1FFC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FAABC0C4-8F9B-4D90-A109-33EE4C3E94C9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CA5D6DD-2D64-4168-8AE6-19716AD383BF}"/>
              </a:ext>
            </a:extLst>
          </p:cNvPr>
          <p:cNvGrpSpPr/>
          <p:nvPr/>
        </p:nvGrpSpPr>
        <p:grpSpPr>
          <a:xfrm>
            <a:off x="6121276" y="4997984"/>
            <a:ext cx="594670" cy="594670"/>
            <a:chOff x="7318827" y="3698150"/>
            <a:chExt cx="686556" cy="686556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8A1A04DF-DB98-4A7D-9686-DDE777D4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B5A3AE9F-B607-46AD-BFAD-48D6B194274F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0" name="그림 89">
            <a:extLst>
              <a:ext uri="{FF2B5EF4-FFF2-40B4-BE49-F238E27FC236}">
                <a16:creationId xmlns:a16="http://schemas.microsoft.com/office/drawing/2014/main" id="{2864331A-9F42-43B5-8484-562496778F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585">
            <a:off x="5832582" y="1662317"/>
            <a:ext cx="460752" cy="400109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C665753A-3D73-40F7-BEBF-65F4B07A78B2}"/>
              </a:ext>
            </a:extLst>
          </p:cNvPr>
          <p:cNvSpPr/>
          <p:nvPr/>
        </p:nvSpPr>
        <p:spPr>
          <a:xfrm>
            <a:off x="6504498" y="1707122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45º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D46F020-D97E-4C94-8D74-55D79EB757D6}"/>
              </a:ext>
            </a:extLst>
          </p:cNvPr>
          <p:cNvSpPr/>
          <p:nvPr/>
        </p:nvSpPr>
        <p:spPr>
          <a:xfrm>
            <a:off x="6493691" y="2458161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90º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22269C37-699D-40B0-A2FF-AED113A7DDD4}"/>
              </a:ext>
            </a:extLst>
          </p:cNvPr>
          <p:cNvSpPr/>
          <p:nvPr/>
        </p:nvSpPr>
        <p:spPr>
          <a:xfrm>
            <a:off x="6504498" y="2902260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90º</a:t>
            </a: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35E1149B-105F-45BC-9A26-B8EC633AE048}"/>
              </a:ext>
            </a:extLst>
          </p:cNvPr>
          <p:cNvSpPr/>
          <p:nvPr/>
        </p:nvSpPr>
        <p:spPr>
          <a:xfrm>
            <a:off x="6493691" y="2077858"/>
            <a:ext cx="59861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135</a:t>
            </a:r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967D0B7A-B5FB-4977-A839-15FAEBA539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4293">
            <a:off x="5830128" y="2018214"/>
            <a:ext cx="475333" cy="440339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ECF16D93-83BD-44F0-8B21-5DE9FBD872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6926">
            <a:off x="5729369" y="2512699"/>
            <a:ext cx="510326" cy="358686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6D82BCEB-8D69-4FF3-A05D-DEAC80EB39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0168">
            <a:off x="5784490" y="2954858"/>
            <a:ext cx="486997" cy="332441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7CF62C8A-8A51-4EA7-B5FB-6B3CA1263B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797">
            <a:off x="2566840" y="2534901"/>
            <a:ext cx="1490798" cy="1381046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sp>
        <p:nvSpPr>
          <p:cNvPr id="52" name="직사각형 51">
            <a:extLst>
              <a:ext uri="{FF2B5EF4-FFF2-40B4-BE49-F238E27FC236}">
                <a16:creationId xmlns:a16="http://schemas.microsoft.com/office/drawing/2014/main" id="{548A55A8-0575-4FBF-B940-EC0C24998D6B}"/>
              </a:ext>
            </a:extLst>
          </p:cNvPr>
          <p:cNvSpPr/>
          <p:nvPr/>
        </p:nvSpPr>
        <p:spPr>
          <a:xfrm>
            <a:off x="2393597" y="2795510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416365" y="2754084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B4A433CC-F535-4D2C-8511-8E09B00F7E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3236">
            <a:off x="1209926" y="2006255"/>
            <a:ext cx="1453525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11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4-1-4 </a:t>
            </a:r>
            <a:r>
              <a:rPr lang="ko-KR" altLang="en-US" sz="1800" spc="-150" dirty="0">
                <a:latin typeface="+mn-ea"/>
              </a:rPr>
              <a:t>평면도형의 이동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도형의 변신은 무죄</a:t>
            </a:r>
            <a:endParaRPr lang="en-US" altLang="ko-KR" sz="2800" dirty="0"/>
          </a:p>
          <a:p>
            <a:r>
              <a:rPr lang="ko-KR" altLang="en-US" sz="1600" dirty="0"/>
              <a:t>탈의실에서 변신한 도형을 찾아보자</a:t>
            </a:r>
          </a:p>
        </p:txBody>
      </p:sp>
    </p:spTree>
    <p:extLst>
      <p:ext uri="{BB962C8B-B14F-4D97-AF65-F5344CB8AC3E}">
        <p14:creationId xmlns:p14="http://schemas.microsoft.com/office/powerpoint/2010/main" val="2500156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B164FE7-CBA5-44ED-B605-D686A4729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28" y="1886461"/>
            <a:ext cx="1971325" cy="3393265"/>
          </a:xfrm>
          <a:prstGeom prst="rect">
            <a:avLst/>
          </a:prstGeom>
        </p:spPr>
      </p:pic>
      <p:grpSp>
        <p:nvGrpSpPr>
          <p:cNvPr id="51" name="그룹 50">
            <a:extLst>
              <a:ext uri="{FF2B5EF4-FFF2-40B4-BE49-F238E27FC236}">
                <a16:creationId xmlns:a16="http://schemas.microsoft.com/office/drawing/2014/main" id="{7E5173B8-F870-4229-8684-1A00B6C6EB98}"/>
              </a:ext>
            </a:extLst>
          </p:cNvPr>
          <p:cNvGrpSpPr/>
          <p:nvPr/>
        </p:nvGrpSpPr>
        <p:grpSpPr>
          <a:xfrm>
            <a:off x="6748270" y="1299256"/>
            <a:ext cx="634124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52" name="L 도형 51">
              <a:extLst>
                <a:ext uri="{FF2B5EF4-FFF2-40B4-BE49-F238E27FC236}">
                  <a16:creationId xmlns:a16="http://schemas.microsoft.com/office/drawing/2014/main" id="{173D0AD7-63D6-4027-AD17-0AE95CF16AF9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L 도형 56">
              <a:extLst>
                <a:ext uri="{FF2B5EF4-FFF2-40B4-BE49-F238E27FC236}">
                  <a16:creationId xmlns:a16="http://schemas.microsoft.com/office/drawing/2014/main" id="{BC9C2E5A-6543-490F-B250-5C9A387148FB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26966416-B655-436F-B077-C7ED6F45A0FB}"/>
              </a:ext>
            </a:extLst>
          </p:cNvPr>
          <p:cNvGrpSpPr/>
          <p:nvPr/>
        </p:nvGrpSpPr>
        <p:grpSpPr>
          <a:xfrm>
            <a:off x="621809" y="2316675"/>
            <a:ext cx="2054816" cy="1859028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5" name="L 도형 4">
              <a:extLst>
                <a:ext uri="{FF2B5EF4-FFF2-40B4-BE49-F238E27FC236}">
                  <a16:creationId xmlns:a16="http://schemas.microsoft.com/office/drawing/2014/main" id="{D2DE875D-A518-4842-841B-9FC6D037C2FC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L 도형 48">
              <a:extLst>
                <a:ext uri="{FF2B5EF4-FFF2-40B4-BE49-F238E27FC236}">
                  <a16:creationId xmlns:a16="http://schemas.microsoft.com/office/drawing/2014/main" id="{A826B5EE-C10D-4A5D-A7D6-29847F2363F5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도형의 변신은 무죄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9335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도형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도형의 모습이 나타난다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탈의실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탈의실 중앙에 방향과 각도가 나타나 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도형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탈의실에서 바뀐 도형의 모습을 골라야 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446148" y="2173173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CC49429-D539-4466-8561-D74D2F3B830F}"/>
              </a:ext>
            </a:extLst>
          </p:cNvPr>
          <p:cNvSpPr txBox="1"/>
          <p:nvPr/>
        </p:nvSpPr>
        <p:spPr>
          <a:xfrm>
            <a:off x="3396940" y="167193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65A27CEF-F6A8-4E35-B5AA-77F750B12662}"/>
              </a:ext>
            </a:extLst>
          </p:cNvPr>
          <p:cNvGrpSpPr/>
          <p:nvPr/>
        </p:nvGrpSpPr>
        <p:grpSpPr>
          <a:xfrm flipH="1">
            <a:off x="6796280" y="2434159"/>
            <a:ext cx="532610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68" name="L 도형 67">
              <a:extLst>
                <a:ext uri="{FF2B5EF4-FFF2-40B4-BE49-F238E27FC236}">
                  <a16:creationId xmlns:a16="http://schemas.microsoft.com/office/drawing/2014/main" id="{F2FE21B4-993E-4AB4-BBF5-4CF0F437231E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L 도형 68">
              <a:extLst>
                <a:ext uri="{FF2B5EF4-FFF2-40B4-BE49-F238E27FC236}">
                  <a16:creationId xmlns:a16="http://schemas.microsoft.com/office/drawing/2014/main" id="{7EDB146F-34F4-4950-9B4E-C8A3FCD0A977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619CF3F3-F25A-4135-97AB-B11411059BF7}"/>
              </a:ext>
            </a:extLst>
          </p:cNvPr>
          <p:cNvGrpSpPr/>
          <p:nvPr/>
        </p:nvGrpSpPr>
        <p:grpSpPr>
          <a:xfrm rot="5400000" flipH="1">
            <a:off x="6805968" y="3522804"/>
            <a:ext cx="532610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71" name="L 도형 70">
              <a:extLst>
                <a:ext uri="{FF2B5EF4-FFF2-40B4-BE49-F238E27FC236}">
                  <a16:creationId xmlns:a16="http://schemas.microsoft.com/office/drawing/2014/main" id="{9DEA5B85-1610-4015-A511-52881B1BF0F0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L 도형 71">
              <a:extLst>
                <a:ext uri="{FF2B5EF4-FFF2-40B4-BE49-F238E27FC236}">
                  <a16:creationId xmlns:a16="http://schemas.microsoft.com/office/drawing/2014/main" id="{362DDEE0-3839-4135-A225-76ACCE6A885A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612992F0-D8F1-4B7A-85EC-62C0BB74FECD}"/>
              </a:ext>
            </a:extLst>
          </p:cNvPr>
          <p:cNvGrpSpPr/>
          <p:nvPr/>
        </p:nvGrpSpPr>
        <p:grpSpPr>
          <a:xfrm rot="16200000">
            <a:off x="6796280" y="4643215"/>
            <a:ext cx="573704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76" name="L 도형 75">
              <a:extLst>
                <a:ext uri="{FF2B5EF4-FFF2-40B4-BE49-F238E27FC236}">
                  <a16:creationId xmlns:a16="http://schemas.microsoft.com/office/drawing/2014/main" id="{DCA70298-9A8C-42EA-BD21-9870776AAD56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L 도형 78">
              <a:extLst>
                <a:ext uri="{FF2B5EF4-FFF2-40B4-BE49-F238E27FC236}">
                  <a16:creationId xmlns:a16="http://schemas.microsoft.com/office/drawing/2014/main" id="{2B0A7629-6CEE-4564-8BBF-A819F6DF3072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B122DE-15DA-4379-9D48-DB4F498D4521}"/>
              </a:ext>
            </a:extLst>
          </p:cNvPr>
          <p:cNvSpPr/>
          <p:nvPr/>
        </p:nvSpPr>
        <p:spPr>
          <a:xfrm>
            <a:off x="6514598" y="1125997"/>
            <a:ext cx="1107239" cy="951125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6A62D8CB-8E22-48B6-86AD-73ED9DFBE825}"/>
              </a:ext>
            </a:extLst>
          </p:cNvPr>
          <p:cNvSpPr/>
          <p:nvPr/>
        </p:nvSpPr>
        <p:spPr>
          <a:xfrm>
            <a:off x="6514598" y="2250381"/>
            <a:ext cx="1107239" cy="951125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사각형: 둥근 모서리 91">
            <a:extLst>
              <a:ext uri="{FF2B5EF4-FFF2-40B4-BE49-F238E27FC236}">
                <a16:creationId xmlns:a16="http://schemas.microsoft.com/office/drawing/2014/main" id="{437FD139-1849-486E-ACC1-4A35C22803D8}"/>
              </a:ext>
            </a:extLst>
          </p:cNvPr>
          <p:cNvSpPr/>
          <p:nvPr/>
        </p:nvSpPr>
        <p:spPr>
          <a:xfrm>
            <a:off x="6514598" y="3374765"/>
            <a:ext cx="1107239" cy="951125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사각형: 둥근 모서리 97">
            <a:extLst>
              <a:ext uri="{FF2B5EF4-FFF2-40B4-BE49-F238E27FC236}">
                <a16:creationId xmlns:a16="http://schemas.microsoft.com/office/drawing/2014/main" id="{CB89EB2E-91BC-46E1-87D9-BC6A073A1E19}"/>
              </a:ext>
            </a:extLst>
          </p:cNvPr>
          <p:cNvSpPr/>
          <p:nvPr/>
        </p:nvSpPr>
        <p:spPr>
          <a:xfrm>
            <a:off x="6514597" y="4494476"/>
            <a:ext cx="1107239" cy="951125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id="{BB0E18F2-3646-4035-B9DD-764608F0BA3E}"/>
              </a:ext>
            </a:extLst>
          </p:cNvPr>
          <p:cNvSpPr/>
          <p:nvPr/>
        </p:nvSpPr>
        <p:spPr>
          <a:xfrm>
            <a:off x="6309751" y="1052783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6D0477BB-3C19-4475-AB1A-1C4AA0D4FA50}"/>
              </a:ext>
            </a:extLst>
          </p:cNvPr>
          <p:cNvSpPr/>
          <p:nvPr/>
        </p:nvSpPr>
        <p:spPr>
          <a:xfrm>
            <a:off x="6323525" y="215033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2" name="타원 101">
            <a:extLst>
              <a:ext uri="{FF2B5EF4-FFF2-40B4-BE49-F238E27FC236}">
                <a16:creationId xmlns:a16="http://schemas.microsoft.com/office/drawing/2014/main" id="{18BB68FD-F93C-41F9-9477-122CE1FF23A1}"/>
              </a:ext>
            </a:extLst>
          </p:cNvPr>
          <p:cNvSpPr/>
          <p:nvPr/>
        </p:nvSpPr>
        <p:spPr>
          <a:xfrm>
            <a:off x="6323525" y="3263003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03" name="타원 102">
            <a:extLst>
              <a:ext uri="{FF2B5EF4-FFF2-40B4-BE49-F238E27FC236}">
                <a16:creationId xmlns:a16="http://schemas.microsoft.com/office/drawing/2014/main" id="{78C8795B-A256-4709-AA59-016CFB8C15FE}"/>
              </a:ext>
            </a:extLst>
          </p:cNvPr>
          <p:cNvSpPr/>
          <p:nvPr/>
        </p:nvSpPr>
        <p:spPr>
          <a:xfrm>
            <a:off x="6364619" y="437567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6096000" y="100163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화살표: 굽음 9">
            <a:extLst>
              <a:ext uri="{FF2B5EF4-FFF2-40B4-BE49-F238E27FC236}">
                <a16:creationId xmlns:a16="http://schemas.microsoft.com/office/drawing/2014/main" id="{2DDD9D3E-AA28-4DA5-BF8A-45A792C5F6BE}"/>
              </a:ext>
            </a:extLst>
          </p:cNvPr>
          <p:cNvSpPr/>
          <p:nvPr/>
        </p:nvSpPr>
        <p:spPr>
          <a:xfrm>
            <a:off x="4262607" y="2813546"/>
            <a:ext cx="359616" cy="383860"/>
          </a:xfrm>
          <a:prstGeom prst="ben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F25C2B2-C8FB-4D6A-BEF8-BF18CCAE344D}"/>
              </a:ext>
            </a:extLst>
          </p:cNvPr>
          <p:cNvSpPr/>
          <p:nvPr/>
        </p:nvSpPr>
        <p:spPr>
          <a:xfrm>
            <a:off x="4041145" y="3166888"/>
            <a:ext cx="98937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180º</a:t>
            </a:r>
          </a:p>
        </p:txBody>
      </p:sp>
      <p:graphicFrame>
        <p:nvGraphicFramePr>
          <p:cNvPr id="36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772402"/>
              </p:ext>
            </p:extLst>
          </p:nvPr>
        </p:nvGraphicFramePr>
        <p:xfrm>
          <a:off x="8690919" y="4900966"/>
          <a:ext cx="3355673" cy="1743023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탈의실보다는 마법상자 같은 것이 어떨까요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?</a:t>
                      </a:r>
                      <a:r>
                        <a:rPr lang="en-US" altLang="ko-KR" sz="900" b="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en-US" altLang="ko-KR" sz="900" b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퍼즐 한 두 조각만 남겨 놓고</a:t>
                      </a:r>
                      <a:r>
                        <a:rPr lang="en-US" altLang="ko-KR" sz="900" b="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900" b="0" baseline="0" dirty="0" err="1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테트리스</a:t>
                      </a:r>
                      <a:r>
                        <a:rPr lang="ko-KR" altLang="en-US" sz="900" b="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게임 같이 도형을 이리저리 변형해서 맞추는 게임이나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다른 그림 찾기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뒤집히거나 돌려져 있는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 게임 여러 개 주는 것도 좋을 것 같아요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밀기는 변하지 않아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어렵겠지만 뒤집기나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돌리기 모두 포함되도록 문제 구성해 주세요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도형 무늬가 그려진 물건도 괜찮을 것 같아요</a:t>
                      </a:r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맞추면 안의 상품을 가지고</a:t>
                      </a:r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틀리면 못 가지고요</a:t>
                      </a:r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085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사각형: 둥근 모서리 89">
            <a:extLst>
              <a:ext uri="{FF2B5EF4-FFF2-40B4-BE49-F238E27FC236}">
                <a16:creationId xmlns:a16="http://schemas.microsoft.com/office/drawing/2014/main" id="{F6549E2B-0EAE-4031-94AB-7F2C16637BA6}"/>
              </a:ext>
            </a:extLst>
          </p:cNvPr>
          <p:cNvSpPr/>
          <p:nvPr/>
        </p:nvSpPr>
        <p:spPr>
          <a:xfrm>
            <a:off x="6514598" y="1125997"/>
            <a:ext cx="1107239" cy="951125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도형의 변신은 무죄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87900"/>
              </p:ext>
            </p:extLst>
          </p:nvPr>
        </p:nvGraphicFramePr>
        <p:xfrm>
          <a:off x="8682181" y="768599"/>
          <a:ext cx="3365886" cy="11837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 문구가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버튼 클릭 시 색이 변한다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pic>
        <p:nvPicPr>
          <p:cNvPr id="64" name="그림 63">
            <a:extLst>
              <a:ext uri="{FF2B5EF4-FFF2-40B4-BE49-F238E27FC236}">
                <a16:creationId xmlns:a16="http://schemas.microsoft.com/office/drawing/2014/main" id="{7C89957C-7A12-4489-8405-CA77BE65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28" y="1886461"/>
            <a:ext cx="1971325" cy="3393265"/>
          </a:xfrm>
          <a:prstGeom prst="rect">
            <a:avLst/>
          </a:prstGeom>
        </p:spPr>
      </p:pic>
      <p:grpSp>
        <p:nvGrpSpPr>
          <p:cNvPr id="65" name="그룹 64">
            <a:extLst>
              <a:ext uri="{FF2B5EF4-FFF2-40B4-BE49-F238E27FC236}">
                <a16:creationId xmlns:a16="http://schemas.microsoft.com/office/drawing/2014/main" id="{528077F7-CBA4-4785-9CD8-8AE77C4390BA}"/>
              </a:ext>
            </a:extLst>
          </p:cNvPr>
          <p:cNvGrpSpPr/>
          <p:nvPr/>
        </p:nvGrpSpPr>
        <p:grpSpPr>
          <a:xfrm>
            <a:off x="6748270" y="1299256"/>
            <a:ext cx="634124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66" name="L 도형 65">
              <a:extLst>
                <a:ext uri="{FF2B5EF4-FFF2-40B4-BE49-F238E27FC236}">
                  <a16:creationId xmlns:a16="http://schemas.microsoft.com/office/drawing/2014/main" id="{CFFBE9BD-C4AB-41F9-8548-98E1C551D5BF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L 도형 66">
              <a:extLst>
                <a:ext uri="{FF2B5EF4-FFF2-40B4-BE49-F238E27FC236}">
                  <a16:creationId xmlns:a16="http://schemas.microsoft.com/office/drawing/2014/main" id="{1C2EF167-C449-4D60-B345-5C31160D8226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FB2FF4B1-2A0F-4C4D-9740-2F7AFF91D434}"/>
              </a:ext>
            </a:extLst>
          </p:cNvPr>
          <p:cNvGrpSpPr/>
          <p:nvPr/>
        </p:nvGrpSpPr>
        <p:grpSpPr>
          <a:xfrm>
            <a:off x="621809" y="2316675"/>
            <a:ext cx="2054816" cy="1859028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71" name="L 도형 70">
              <a:extLst>
                <a:ext uri="{FF2B5EF4-FFF2-40B4-BE49-F238E27FC236}">
                  <a16:creationId xmlns:a16="http://schemas.microsoft.com/office/drawing/2014/main" id="{EF94491E-77BE-4A4A-8175-10FDE88947A6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L 도형 71">
              <a:extLst>
                <a:ext uri="{FF2B5EF4-FFF2-40B4-BE49-F238E27FC236}">
                  <a16:creationId xmlns:a16="http://schemas.microsoft.com/office/drawing/2014/main" id="{F3C9E51F-FE2E-4C44-9913-1C23AA443121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244FE2D6-EC95-48AA-81C0-12B858F7E255}"/>
              </a:ext>
            </a:extLst>
          </p:cNvPr>
          <p:cNvGrpSpPr/>
          <p:nvPr/>
        </p:nvGrpSpPr>
        <p:grpSpPr>
          <a:xfrm flipH="1">
            <a:off x="6796280" y="2434159"/>
            <a:ext cx="532610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80" name="L 도형 79">
              <a:extLst>
                <a:ext uri="{FF2B5EF4-FFF2-40B4-BE49-F238E27FC236}">
                  <a16:creationId xmlns:a16="http://schemas.microsoft.com/office/drawing/2014/main" id="{5CEE6F86-7374-4FA6-AA0B-47B9F2504B01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L 도형 81">
              <a:extLst>
                <a:ext uri="{FF2B5EF4-FFF2-40B4-BE49-F238E27FC236}">
                  <a16:creationId xmlns:a16="http://schemas.microsoft.com/office/drawing/2014/main" id="{307CAFE6-B9BD-4C3A-A5D0-6AAEFAB3EED4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F96C558E-86A4-438D-A85B-DE2BB86EAB23}"/>
              </a:ext>
            </a:extLst>
          </p:cNvPr>
          <p:cNvGrpSpPr/>
          <p:nvPr/>
        </p:nvGrpSpPr>
        <p:grpSpPr>
          <a:xfrm rot="5400000" flipH="1">
            <a:off x="6805968" y="3522804"/>
            <a:ext cx="532610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84" name="L 도형 83">
              <a:extLst>
                <a:ext uri="{FF2B5EF4-FFF2-40B4-BE49-F238E27FC236}">
                  <a16:creationId xmlns:a16="http://schemas.microsoft.com/office/drawing/2014/main" id="{61FB2616-0219-4654-967A-2FD6CD2B05CB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L 도형 84">
              <a:extLst>
                <a:ext uri="{FF2B5EF4-FFF2-40B4-BE49-F238E27FC236}">
                  <a16:creationId xmlns:a16="http://schemas.microsoft.com/office/drawing/2014/main" id="{DFE30532-D963-4FE5-9CDD-05680B030116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93286AD2-9A9C-4EE6-B8F8-D0224F904E0C}"/>
              </a:ext>
            </a:extLst>
          </p:cNvPr>
          <p:cNvGrpSpPr/>
          <p:nvPr/>
        </p:nvGrpSpPr>
        <p:grpSpPr>
          <a:xfrm rot="16200000">
            <a:off x="6796280" y="4643215"/>
            <a:ext cx="573704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88" name="L 도형 87">
              <a:extLst>
                <a:ext uri="{FF2B5EF4-FFF2-40B4-BE49-F238E27FC236}">
                  <a16:creationId xmlns:a16="http://schemas.microsoft.com/office/drawing/2014/main" id="{3B60BCF4-818B-4594-9A91-687266AA1980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L 도형 88">
              <a:extLst>
                <a:ext uri="{FF2B5EF4-FFF2-40B4-BE49-F238E27FC236}">
                  <a16:creationId xmlns:a16="http://schemas.microsoft.com/office/drawing/2014/main" id="{A0F3FB84-711B-445B-AF9B-0E05ACA38686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1" name="사각형: 둥근 모서리 90">
            <a:extLst>
              <a:ext uri="{FF2B5EF4-FFF2-40B4-BE49-F238E27FC236}">
                <a16:creationId xmlns:a16="http://schemas.microsoft.com/office/drawing/2014/main" id="{2DF6BCA9-1118-4C81-AADA-9F3142DFC13A}"/>
              </a:ext>
            </a:extLst>
          </p:cNvPr>
          <p:cNvSpPr/>
          <p:nvPr/>
        </p:nvSpPr>
        <p:spPr>
          <a:xfrm>
            <a:off x="6514598" y="2250381"/>
            <a:ext cx="1107239" cy="951125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사각형: 둥근 모서리 92">
            <a:extLst>
              <a:ext uri="{FF2B5EF4-FFF2-40B4-BE49-F238E27FC236}">
                <a16:creationId xmlns:a16="http://schemas.microsoft.com/office/drawing/2014/main" id="{335CCD14-B935-47B8-8BF8-935F393FF611}"/>
              </a:ext>
            </a:extLst>
          </p:cNvPr>
          <p:cNvSpPr/>
          <p:nvPr/>
        </p:nvSpPr>
        <p:spPr>
          <a:xfrm>
            <a:off x="6514598" y="3374765"/>
            <a:ext cx="1107239" cy="951125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사각형: 둥근 모서리 100">
            <a:extLst>
              <a:ext uri="{FF2B5EF4-FFF2-40B4-BE49-F238E27FC236}">
                <a16:creationId xmlns:a16="http://schemas.microsoft.com/office/drawing/2014/main" id="{7C82E216-CC51-4A4A-BAD0-E304D91E867E}"/>
              </a:ext>
            </a:extLst>
          </p:cNvPr>
          <p:cNvSpPr/>
          <p:nvPr/>
        </p:nvSpPr>
        <p:spPr>
          <a:xfrm>
            <a:off x="6514597" y="4494476"/>
            <a:ext cx="1107239" cy="951125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id="{590F05A3-8D81-4D01-A266-225EAB5C8178}"/>
              </a:ext>
            </a:extLst>
          </p:cNvPr>
          <p:cNvSpPr/>
          <p:nvPr/>
        </p:nvSpPr>
        <p:spPr>
          <a:xfrm>
            <a:off x="6309751" y="1052783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11" name="타원 110">
            <a:extLst>
              <a:ext uri="{FF2B5EF4-FFF2-40B4-BE49-F238E27FC236}">
                <a16:creationId xmlns:a16="http://schemas.microsoft.com/office/drawing/2014/main" id="{92E17890-6D96-45E2-9EA3-32B71083E4A8}"/>
              </a:ext>
            </a:extLst>
          </p:cNvPr>
          <p:cNvSpPr/>
          <p:nvPr/>
        </p:nvSpPr>
        <p:spPr>
          <a:xfrm>
            <a:off x="6323525" y="215033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12" name="타원 111">
            <a:extLst>
              <a:ext uri="{FF2B5EF4-FFF2-40B4-BE49-F238E27FC236}">
                <a16:creationId xmlns:a16="http://schemas.microsoft.com/office/drawing/2014/main" id="{3237B9F2-1F88-46D4-B769-F9D76DD49431}"/>
              </a:ext>
            </a:extLst>
          </p:cNvPr>
          <p:cNvSpPr/>
          <p:nvPr/>
        </p:nvSpPr>
        <p:spPr>
          <a:xfrm>
            <a:off x="6323525" y="3263003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3" name="타원 112">
            <a:extLst>
              <a:ext uri="{FF2B5EF4-FFF2-40B4-BE49-F238E27FC236}">
                <a16:creationId xmlns:a16="http://schemas.microsoft.com/office/drawing/2014/main" id="{D350210C-098B-4981-A885-701F6BE0DC78}"/>
              </a:ext>
            </a:extLst>
          </p:cNvPr>
          <p:cNvSpPr/>
          <p:nvPr/>
        </p:nvSpPr>
        <p:spPr>
          <a:xfrm>
            <a:off x="6364619" y="437567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5FFCAB2-01DD-4842-AB44-4B5CEF4B116D}"/>
              </a:ext>
            </a:extLst>
          </p:cNvPr>
          <p:cNvSpPr txBox="1"/>
          <p:nvPr/>
        </p:nvSpPr>
        <p:spPr>
          <a:xfrm>
            <a:off x="6096000" y="100163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5" name="화살표: 굽음 114">
            <a:extLst>
              <a:ext uri="{FF2B5EF4-FFF2-40B4-BE49-F238E27FC236}">
                <a16:creationId xmlns:a16="http://schemas.microsoft.com/office/drawing/2014/main" id="{890AEB95-B7CE-4F2B-86D4-5254A3C11FA2}"/>
              </a:ext>
            </a:extLst>
          </p:cNvPr>
          <p:cNvSpPr/>
          <p:nvPr/>
        </p:nvSpPr>
        <p:spPr>
          <a:xfrm>
            <a:off x="4262607" y="2813546"/>
            <a:ext cx="359616" cy="383860"/>
          </a:xfrm>
          <a:prstGeom prst="ben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CD270BD4-84AC-46A7-B11D-0C56255454D2}"/>
              </a:ext>
            </a:extLst>
          </p:cNvPr>
          <p:cNvSpPr/>
          <p:nvPr/>
        </p:nvSpPr>
        <p:spPr>
          <a:xfrm>
            <a:off x="4041145" y="3166888"/>
            <a:ext cx="98937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180º</a:t>
            </a: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3BA151E1-D020-4A6E-A35C-4905259BB071}"/>
              </a:ext>
            </a:extLst>
          </p:cNvPr>
          <p:cNvSpPr/>
          <p:nvPr/>
        </p:nvSpPr>
        <p:spPr>
          <a:xfrm>
            <a:off x="2033104" y="2813546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6DE1C41-D9CA-4BB0-8AA3-DBF4C2F51BDE}"/>
              </a:ext>
            </a:extLst>
          </p:cNvPr>
          <p:cNvSpPr txBox="1"/>
          <p:nvPr/>
        </p:nvSpPr>
        <p:spPr>
          <a:xfrm>
            <a:off x="2061630" y="281354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36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93296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사람이 입은 옷에 도형 모양의 무늬가 그려져 있고 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</a:p>
                    <a:p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 도형이 변신하는 </a:t>
                      </a:r>
                      <a:r>
                        <a:rPr lang="ko-KR" altLang="en-US" sz="900" b="0" dirty="0" err="1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컨셉으로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갈 수도 있겠어요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다만 옷이 아니라 도형만 변한다는 것이 걸리네요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651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272DE098-E073-446D-AB24-CC3BA1C76ECF}"/>
              </a:ext>
            </a:extLst>
          </p:cNvPr>
          <p:cNvSpPr/>
          <p:nvPr/>
        </p:nvSpPr>
        <p:spPr>
          <a:xfrm>
            <a:off x="6514598" y="3374765"/>
            <a:ext cx="1107239" cy="951125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도형의 변신은 무죄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55087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 문구가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도형의 이동을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pic>
        <p:nvPicPr>
          <p:cNvPr id="36" name="그림 35">
            <a:extLst>
              <a:ext uri="{FF2B5EF4-FFF2-40B4-BE49-F238E27FC236}">
                <a16:creationId xmlns:a16="http://schemas.microsoft.com/office/drawing/2014/main" id="{FB8A1038-D04B-4C0F-8FF5-A44A3A6C2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28" y="1886461"/>
            <a:ext cx="1971325" cy="3393265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8A80066D-9816-4211-91D3-87E15590BF10}"/>
              </a:ext>
            </a:extLst>
          </p:cNvPr>
          <p:cNvGrpSpPr/>
          <p:nvPr/>
        </p:nvGrpSpPr>
        <p:grpSpPr>
          <a:xfrm>
            <a:off x="6748270" y="1299256"/>
            <a:ext cx="634124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38" name="L 도형 37">
              <a:extLst>
                <a:ext uri="{FF2B5EF4-FFF2-40B4-BE49-F238E27FC236}">
                  <a16:creationId xmlns:a16="http://schemas.microsoft.com/office/drawing/2014/main" id="{3A4347E0-EA78-4554-B030-687045EB4A5C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L 도형 38">
              <a:extLst>
                <a:ext uri="{FF2B5EF4-FFF2-40B4-BE49-F238E27FC236}">
                  <a16:creationId xmlns:a16="http://schemas.microsoft.com/office/drawing/2014/main" id="{6F765017-3DB5-443D-B86A-062B5E88751A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14CFA166-DE91-49D6-9F94-FE7DD6BCA12E}"/>
              </a:ext>
            </a:extLst>
          </p:cNvPr>
          <p:cNvGrpSpPr/>
          <p:nvPr/>
        </p:nvGrpSpPr>
        <p:grpSpPr>
          <a:xfrm>
            <a:off x="621809" y="2316675"/>
            <a:ext cx="2054816" cy="1859028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41" name="L 도형 40">
              <a:extLst>
                <a:ext uri="{FF2B5EF4-FFF2-40B4-BE49-F238E27FC236}">
                  <a16:creationId xmlns:a16="http://schemas.microsoft.com/office/drawing/2014/main" id="{EE519B30-1D5B-426F-A5AD-0DCF86C0122B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L 도형 41">
              <a:extLst>
                <a:ext uri="{FF2B5EF4-FFF2-40B4-BE49-F238E27FC236}">
                  <a16:creationId xmlns:a16="http://schemas.microsoft.com/office/drawing/2014/main" id="{A1E5920A-4403-482F-8EDF-1640DBB97627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E789DFB9-284D-4394-91CF-F2E44189B441}"/>
              </a:ext>
            </a:extLst>
          </p:cNvPr>
          <p:cNvGrpSpPr/>
          <p:nvPr/>
        </p:nvGrpSpPr>
        <p:grpSpPr>
          <a:xfrm flipH="1">
            <a:off x="6796280" y="2434159"/>
            <a:ext cx="532610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46" name="L 도형 45">
              <a:extLst>
                <a:ext uri="{FF2B5EF4-FFF2-40B4-BE49-F238E27FC236}">
                  <a16:creationId xmlns:a16="http://schemas.microsoft.com/office/drawing/2014/main" id="{BB9F1C21-7A31-4FAD-9809-BC891FD15E68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L 도형 46">
              <a:extLst>
                <a:ext uri="{FF2B5EF4-FFF2-40B4-BE49-F238E27FC236}">
                  <a16:creationId xmlns:a16="http://schemas.microsoft.com/office/drawing/2014/main" id="{4EA79CEC-59D4-4CD6-8FD3-5F398A56FBEC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E883859B-D75F-4E64-905E-F995EA70BDBE}"/>
              </a:ext>
            </a:extLst>
          </p:cNvPr>
          <p:cNvGrpSpPr/>
          <p:nvPr/>
        </p:nvGrpSpPr>
        <p:grpSpPr>
          <a:xfrm rot="5400000" flipH="1">
            <a:off x="6805968" y="3522804"/>
            <a:ext cx="532610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49" name="L 도형 48">
              <a:extLst>
                <a:ext uri="{FF2B5EF4-FFF2-40B4-BE49-F238E27FC236}">
                  <a16:creationId xmlns:a16="http://schemas.microsoft.com/office/drawing/2014/main" id="{CC1B434D-886E-47F9-BB78-781DF3299381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L 도형 49">
              <a:extLst>
                <a:ext uri="{FF2B5EF4-FFF2-40B4-BE49-F238E27FC236}">
                  <a16:creationId xmlns:a16="http://schemas.microsoft.com/office/drawing/2014/main" id="{2118648D-2BC2-4848-9035-D2A845CD2625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3201F9B-29E4-4302-8D0D-69E405482BDB}"/>
              </a:ext>
            </a:extLst>
          </p:cNvPr>
          <p:cNvGrpSpPr/>
          <p:nvPr/>
        </p:nvGrpSpPr>
        <p:grpSpPr>
          <a:xfrm rot="16200000">
            <a:off x="6796280" y="4643215"/>
            <a:ext cx="573704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52" name="L 도형 51">
              <a:extLst>
                <a:ext uri="{FF2B5EF4-FFF2-40B4-BE49-F238E27FC236}">
                  <a16:creationId xmlns:a16="http://schemas.microsoft.com/office/drawing/2014/main" id="{7E774B13-5849-4280-90A8-A4D5CD2E30AD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L 도형 52">
              <a:extLst>
                <a:ext uri="{FF2B5EF4-FFF2-40B4-BE49-F238E27FC236}">
                  <a16:creationId xmlns:a16="http://schemas.microsoft.com/office/drawing/2014/main" id="{A40E6EEC-CC9E-48B1-B6B1-71F8158D54A8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3695034D-EE56-4B1B-AF81-DB740ADA5F83}"/>
              </a:ext>
            </a:extLst>
          </p:cNvPr>
          <p:cNvSpPr/>
          <p:nvPr/>
        </p:nvSpPr>
        <p:spPr>
          <a:xfrm>
            <a:off x="6514598" y="1125997"/>
            <a:ext cx="1107239" cy="951125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7357FFDC-3672-44A0-9906-797C47D2F1EE}"/>
              </a:ext>
            </a:extLst>
          </p:cNvPr>
          <p:cNvSpPr/>
          <p:nvPr/>
        </p:nvSpPr>
        <p:spPr>
          <a:xfrm>
            <a:off x="6514598" y="2250381"/>
            <a:ext cx="1107239" cy="951125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83AB0A19-7591-4C46-98D6-644B16E072AE}"/>
              </a:ext>
            </a:extLst>
          </p:cNvPr>
          <p:cNvSpPr/>
          <p:nvPr/>
        </p:nvSpPr>
        <p:spPr>
          <a:xfrm>
            <a:off x="6514597" y="4494476"/>
            <a:ext cx="1107239" cy="951125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E3AECEB2-A726-45F8-81D4-913C3CE828D9}"/>
              </a:ext>
            </a:extLst>
          </p:cNvPr>
          <p:cNvSpPr/>
          <p:nvPr/>
        </p:nvSpPr>
        <p:spPr>
          <a:xfrm>
            <a:off x="6309751" y="1052783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EF54078E-4F6D-4AE3-A6BC-86DE5F1442E5}"/>
              </a:ext>
            </a:extLst>
          </p:cNvPr>
          <p:cNvSpPr/>
          <p:nvPr/>
        </p:nvSpPr>
        <p:spPr>
          <a:xfrm>
            <a:off x="6323525" y="215033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E058E03B-BD69-4548-8DD1-B64BEB81F10C}"/>
              </a:ext>
            </a:extLst>
          </p:cNvPr>
          <p:cNvSpPr/>
          <p:nvPr/>
        </p:nvSpPr>
        <p:spPr>
          <a:xfrm>
            <a:off x="6323525" y="3263003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CFB76B6E-1DB5-42FB-8A4E-051B98A4A1EA}"/>
              </a:ext>
            </a:extLst>
          </p:cNvPr>
          <p:cNvSpPr/>
          <p:nvPr/>
        </p:nvSpPr>
        <p:spPr>
          <a:xfrm>
            <a:off x="6364619" y="437567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63" name="화살표: 굽음 62">
            <a:extLst>
              <a:ext uri="{FF2B5EF4-FFF2-40B4-BE49-F238E27FC236}">
                <a16:creationId xmlns:a16="http://schemas.microsoft.com/office/drawing/2014/main" id="{C56F7E9F-B256-4A9F-B603-448246AD8D9C}"/>
              </a:ext>
            </a:extLst>
          </p:cNvPr>
          <p:cNvSpPr/>
          <p:nvPr/>
        </p:nvSpPr>
        <p:spPr>
          <a:xfrm>
            <a:off x="4262607" y="2813546"/>
            <a:ext cx="359616" cy="383860"/>
          </a:xfrm>
          <a:prstGeom prst="ben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9F3BC6AB-D863-4379-8A89-198235D453BE}"/>
              </a:ext>
            </a:extLst>
          </p:cNvPr>
          <p:cNvSpPr/>
          <p:nvPr/>
        </p:nvSpPr>
        <p:spPr>
          <a:xfrm>
            <a:off x="4041145" y="3166888"/>
            <a:ext cx="98937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180º</a:t>
            </a: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AF0F1680-19E6-4059-968D-B78963979316}"/>
              </a:ext>
            </a:extLst>
          </p:cNvPr>
          <p:cNvSpPr/>
          <p:nvPr/>
        </p:nvSpPr>
        <p:spPr>
          <a:xfrm>
            <a:off x="2018033" y="2834664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8BFBF2-EC34-4F0E-80DF-0BAD48A2C7D9}"/>
              </a:ext>
            </a:extLst>
          </p:cNvPr>
          <p:cNvSpPr txBox="1"/>
          <p:nvPr/>
        </p:nvSpPr>
        <p:spPr>
          <a:xfrm>
            <a:off x="2126415" y="284899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995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그림 100">
            <a:extLst>
              <a:ext uri="{FF2B5EF4-FFF2-40B4-BE49-F238E27FC236}">
                <a16:creationId xmlns:a16="http://schemas.microsoft.com/office/drawing/2014/main" id="{ED70C2C2-BE5E-4557-B9DA-A4591AC8E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29" y="1681304"/>
            <a:ext cx="1453368" cy="267932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</a:rPr>
              <a:t>버스 정류장 게임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127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스마트폰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길 찾기 앱을 클릭 시 화면이 게임 화면으로 전환된다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id="{BFCBFED7-9A85-4493-B399-E602185CA898}"/>
              </a:ext>
            </a:extLst>
          </p:cNvPr>
          <p:cNvSpPr txBox="1"/>
          <p:nvPr/>
        </p:nvSpPr>
        <p:spPr>
          <a:xfrm>
            <a:off x="3596968" y="191933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AC5FF281-9ACF-4F9C-BB22-B1FA9B301F2D}"/>
              </a:ext>
            </a:extLst>
          </p:cNvPr>
          <p:cNvSpPr/>
          <p:nvPr/>
        </p:nvSpPr>
        <p:spPr>
          <a:xfrm>
            <a:off x="4169656" y="3111934"/>
            <a:ext cx="74411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길 찾기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90919" y="4900966"/>
            <a:ext cx="3355673" cy="135979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0919" y="4810897"/>
            <a:ext cx="3501081" cy="12027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A968E94-772B-4997-86C4-B2548FB16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008" y="2599441"/>
            <a:ext cx="603410" cy="47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96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4-2-3 </a:t>
            </a:r>
            <a:r>
              <a:rPr lang="ko-KR" altLang="en-US" sz="1800" spc="-150" dirty="0">
                <a:latin typeface="+mn-ea"/>
              </a:rPr>
              <a:t>소수의 덧셈과 뺄셈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고구마 무게 맞추기</a:t>
            </a:r>
          </a:p>
          <a:p>
            <a:r>
              <a:rPr lang="ko-KR" altLang="en-US" sz="1600" dirty="0"/>
              <a:t>무게에 맞춰 박스에 고구마를 담아보자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29747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8811479-524C-45B6-934A-97DAE72AD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858">
            <a:off x="484871" y="1221452"/>
            <a:ext cx="717719" cy="96819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7BE4348-5B12-4321-9477-874141DF1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9" y="2916626"/>
            <a:ext cx="3517755" cy="23673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77823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빈 상자가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수화기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수화기에서 고구마 포장주문이 온다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0.1kg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부터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0.5kg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까지의 고구마 버튼이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넣기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빼기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포장하기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고구마를 추가할 땐 넣기 버튼 뺄 땐 빼기버튼 고구마 포장이 완료 됐을 땐 포장하기 버튼을 클릭한다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838065" y="3141996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369774" y="1237888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B09CC38-449F-4117-9AC5-147166F00B85}"/>
              </a:ext>
            </a:extLst>
          </p:cNvPr>
          <p:cNvSpPr/>
          <p:nvPr/>
        </p:nvSpPr>
        <p:spPr>
          <a:xfrm>
            <a:off x="1087269" y="1237888"/>
            <a:ext cx="49650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고구마 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3.8kg</a:t>
            </a:r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포장 해주세요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ko-KR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86D2EFE5-EE27-4913-AF61-22FAB14BF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8" y="1783010"/>
            <a:ext cx="841392" cy="338578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775B14A2-3AF0-42AD-BC86-529D87E3B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77" y="3106470"/>
            <a:ext cx="1208192" cy="486179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9FAE0E03-6C6C-4149-BF4F-E72B661540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1" y="2361252"/>
            <a:ext cx="995425" cy="400561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531747F3-8197-419D-911A-21491EB63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65" y="4714805"/>
            <a:ext cx="1431616" cy="576085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3358DFCC-87D1-4FAD-9E2A-F6001A47B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26" y="3907358"/>
            <a:ext cx="1303294" cy="52444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027F697-103D-4EA1-9536-112044B16AC8}"/>
              </a:ext>
            </a:extLst>
          </p:cNvPr>
          <p:cNvSpPr txBox="1"/>
          <p:nvPr/>
        </p:nvSpPr>
        <p:spPr>
          <a:xfrm>
            <a:off x="6613077" y="1675299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E3C416F-7368-48A9-B302-B37A14DAC330}"/>
              </a:ext>
            </a:extLst>
          </p:cNvPr>
          <p:cNvSpPr/>
          <p:nvPr/>
        </p:nvSpPr>
        <p:spPr>
          <a:xfrm>
            <a:off x="6893655" y="1790716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0.1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73E1A49C-9884-44F3-9C02-28D87EE5DFF1}"/>
              </a:ext>
            </a:extLst>
          </p:cNvPr>
          <p:cNvSpPr/>
          <p:nvPr/>
        </p:nvSpPr>
        <p:spPr>
          <a:xfrm>
            <a:off x="6921611" y="2396880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0.2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2C83F712-26B1-4466-B9E1-2575919F6837}"/>
              </a:ext>
            </a:extLst>
          </p:cNvPr>
          <p:cNvSpPr/>
          <p:nvPr/>
        </p:nvSpPr>
        <p:spPr>
          <a:xfrm>
            <a:off x="6921611" y="3177918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0.3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96F7608D-79A6-4E81-993D-4DF7A81B5FB5}"/>
              </a:ext>
            </a:extLst>
          </p:cNvPr>
          <p:cNvSpPr/>
          <p:nvPr/>
        </p:nvSpPr>
        <p:spPr>
          <a:xfrm>
            <a:off x="6893655" y="4007999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0.4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83B263BE-F3B7-4952-9495-42CFADFBFCEE}"/>
              </a:ext>
            </a:extLst>
          </p:cNvPr>
          <p:cNvSpPr/>
          <p:nvPr/>
        </p:nvSpPr>
        <p:spPr>
          <a:xfrm>
            <a:off x="6924657" y="4836069"/>
            <a:ext cx="64703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0.5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D895127D-7491-48DC-A3E8-F6BB0AAFAC2D}"/>
              </a:ext>
            </a:extLst>
          </p:cNvPr>
          <p:cNvSpPr/>
          <p:nvPr/>
        </p:nvSpPr>
        <p:spPr>
          <a:xfrm>
            <a:off x="5929842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넣기</a:t>
            </a: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3FE1ACA8-070F-4ABA-B306-3E5D8893497B}"/>
              </a:ext>
            </a:extLst>
          </p:cNvPr>
          <p:cNvSpPr/>
          <p:nvPr/>
        </p:nvSpPr>
        <p:spPr>
          <a:xfrm>
            <a:off x="6633866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E1173D28-ACC3-4A8B-BDBF-8122CB6ADB38}"/>
              </a:ext>
            </a:extLst>
          </p:cNvPr>
          <p:cNvSpPr/>
          <p:nvPr/>
        </p:nvSpPr>
        <p:spPr>
          <a:xfrm>
            <a:off x="7337890" y="1061200"/>
            <a:ext cx="1016151" cy="28268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포장하기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CBB5A10-49F5-41FB-B406-F34590CF9CBB}"/>
              </a:ext>
            </a:extLst>
          </p:cNvPr>
          <p:cNvSpPr txBox="1"/>
          <p:nvPr/>
        </p:nvSpPr>
        <p:spPr>
          <a:xfrm>
            <a:off x="5738433" y="960889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4</a:t>
            </a:r>
          </a:p>
        </p:txBody>
      </p:sp>
      <p:graphicFrame>
        <p:nvGraphicFramePr>
          <p:cNvPr id="27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593474"/>
              </p:ext>
            </p:extLst>
          </p:nvPr>
        </p:nvGraphicFramePr>
        <p:xfrm>
          <a:off x="8690919" y="4900966"/>
          <a:ext cx="3355673" cy="1772574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고구마를 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0.1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부터 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0.5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까지 주지 말고 좀 다양하게 주는 게 어떨까요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? 0.1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 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38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번 누르는 경우는 막아야 하지 않을까요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? 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정답인 경우에는 택배포장이 되면서 </a:t>
                      </a:r>
                      <a:r>
                        <a:rPr lang="ko-KR" altLang="en-US" sz="900" b="0" kern="1200" dirty="0" err="1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택배차가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 실어가는 모습을 보여주면 재미 있을 것 같아요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. 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오답인 경우엔 택배기사가 거부하는 장면으로요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또는 정답이면 수화기에서 감사합니다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오답이면 전화기가 흔들리면서 화난 목소리가 나오는 형태여도 좋고요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수화기에서 고구마 포장 주문은 음성으로 나오는 거죠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재미 요소가 될 것 같아요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혹은 선생님이 수를 입력하면 음성으로 나오는 형태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008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67577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 버튼을 클릭하면 누른 고구마의 합이 상자에 나타난다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고구마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고구마를 클릭 시 상자에 고구마가 채워지며 상자의 무게가 늘어난다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838065" y="3141996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775B14A2-3AF0-42AD-BC86-529D87E3B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77" y="3106470"/>
            <a:ext cx="1208192" cy="486179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9FAE0E03-6C6C-4149-BF4F-E72B66154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1" y="2361252"/>
            <a:ext cx="995425" cy="400561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531747F3-8197-419D-911A-21491EB63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65" y="4714805"/>
            <a:ext cx="1431616" cy="576085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3358DFCC-87D1-4FAD-9E2A-F6001A47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26" y="3907358"/>
            <a:ext cx="1303294" cy="524448"/>
          </a:xfrm>
          <a:prstGeom prst="rect">
            <a:avLst/>
          </a:prstGeom>
        </p:spPr>
      </p:pic>
      <p:sp>
        <p:nvSpPr>
          <p:cNvPr id="65" name="직사각형 64">
            <a:extLst>
              <a:ext uri="{FF2B5EF4-FFF2-40B4-BE49-F238E27FC236}">
                <a16:creationId xmlns:a16="http://schemas.microsoft.com/office/drawing/2014/main" id="{73E1A49C-9884-44F3-9C02-28D87EE5DFF1}"/>
              </a:ext>
            </a:extLst>
          </p:cNvPr>
          <p:cNvSpPr/>
          <p:nvPr/>
        </p:nvSpPr>
        <p:spPr>
          <a:xfrm>
            <a:off x="6921611" y="2396880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0.2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2C83F712-26B1-4466-B9E1-2575919F6837}"/>
              </a:ext>
            </a:extLst>
          </p:cNvPr>
          <p:cNvSpPr/>
          <p:nvPr/>
        </p:nvSpPr>
        <p:spPr>
          <a:xfrm>
            <a:off x="6921611" y="3177918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0.3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96F7608D-79A6-4E81-993D-4DF7A81B5FB5}"/>
              </a:ext>
            </a:extLst>
          </p:cNvPr>
          <p:cNvSpPr/>
          <p:nvPr/>
        </p:nvSpPr>
        <p:spPr>
          <a:xfrm>
            <a:off x="6893655" y="4007999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0.4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83B263BE-F3B7-4952-9495-42CFADFBFCEE}"/>
              </a:ext>
            </a:extLst>
          </p:cNvPr>
          <p:cNvSpPr/>
          <p:nvPr/>
        </p:nvSpPr>
        <p:spPr>
          <a:xfrm>
            <a:off x="6924657" y="4836069"/>
            <a:ext cx="64703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0.5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7BE4348-5B12-4321-9477-874141DF1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9" y="2916626"/>
            <a:ext cx="3517755" cy="2367399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C8FEFC1A-4511-4D22-A3A6-67BF18D9A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858">
            <a:off x="484871" y="1221452"/>
            <a:ext cx="717719" cy="96819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30BEE0A-2C3D-475B-80AB-98EDEB4FC6A5}"/>
              </a:ext>
            </a:extLst>
          </p:cNvPr>
          <p:cNvSpPr txBox="1"/>
          <p:nvPr/>
        </p:nvSpPr>
        <p:spPr>
          <a:xfrm>
            <a:off x="369774" y="1237888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67E0776-310C-4AC4-B7FF-09866651F616}"/>
              </a:ext>
            </a:extLst>
          </p:cNvPr>
          <p:cNvSpPr/>
          <p:nvPr/>
        </p:nvSpPr>
        <p:spPr>
          <a:xfrm>
            <a:off x="1087269" y="1237888"/>
            <a:ext cx="49650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고구마 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3.8kg</a:t>
            </a:r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포장 해주세요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ko-KR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C15E6CC1-0E05-424E-B768-5C0D58456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8" y="1783010"/>
            <a:ext cx="841392" cy="3385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3016CEC-FBF4-4A7D-8CB6-361F5EA62B32}"/>
              </a:ext>
            </a:extLst>
          </p:cNvPr>
          <p:cNvSpPr txBox="1"/>
          <p:nvPr/>
        </p:nvSpPr>
        <p:spPr>
          <a:xfrm>
            <a:off x="6613077" y="1675299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FB469DF-FCFC-4565-B905-D00F40728D34}"/>
              </a:ext>
            </a:extLst>
          </p:cNvPr>
          <p:cNvSpPr/>
          <p:nvPr/>
        </p:nvSpPr>
        <p:spPr>
          <a:xfrm>
            <a:off x="6893655" y="1790716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0.1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595394ED-C17A-4771-A0B3-E7DE4911DB4B}"/>
              </a:ext>
            </a:extLst>
          </p:cNvPr>
          <p:cNvSpPr/>
          <p:nvPr/>
        </p:nvSpPr>
        <p:spPr>
          <a:xfrm>
            <a:off x="5929842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넣기</a:t>
            </a: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C4F6E8F5-DE4A-4C1F-B4C0-A0A475608B96}"/>
              </a:ext>
            </a:extLst>
          </p:cNvPr>
          <p:cNvSpPr/>
          <p:nvPr/>
        </p:nvSpPr>
        <p:spPr>
          <a:xfrm>
            <a:off x="6633866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4765FF73-26AC-43A6-895F-B77309705424}"/>
              </a:ext>
            </a:extLst>
          </p:cNvPr>
          <p:cNvSpPr/>
          <p:nvPr/>
        </p:nvSpPr>
        <p:spPr>
          <a:xfrm>
            <a:off x="7337890" y="1061200"/>
            <a:ext cx="1016151" cy="28268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포장하기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DDEB0E-1C2F-48E3-8BFE-AF81CE2C087F}"/>
              </a:ext>
            </a:extLst>
          </p:cNvPr>
          <p:cNvSpPr txBox="1"/>
          <p:nvPr/>
        </p:nvSpPr>
        <p:spPr>
          <a:xfrm>
            <a:off x="5738433" y="960889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4</a:t>
            </a:r>
          </a:p>
        </p:txBody>
      </p:sp>
      <p:graphicFrame>
        <p:nvGraphicFramePr>
          <p:cNvPr id="27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44962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고구마의 합이 표시되지 않는 것이 좋을 것 같아요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소수의 덧셈과 뺄셈을 해서 최종 값을 찾아야 하는데 합이 표시되면 고구마를 조작하는 데 게임의 초점이 맞춰질 것 같아요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고구마 무게의 합을 표시해 준다면 상자 아래 저울을 둬서 디지털 저울에 무게가 표시되는 것으로 하면 어떨까요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716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9B5F1C7D-1C42-41C0-A2D0-14BB8EFBA49B}"/>
              </a:ext>
            </a:extLst>
          </p:cNvPr>
          <p:cNvGrpSpPr/>
          <p:nvPr/>
        </p:nvGrpSpPr>
        <p:grpSpPr>
          <a:xfrm>
            <a:off x="879359" y="2916626"/>
            <a:ext cx="3517755" cy="2367399"/>
            <a:chOff x="879359" y="2916626"/>
            <a:chExt cx="3517755" cy="2367399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07BE4348-5B12-4321-9477-874141DF1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359" y="2916626"/>
              <a:ext cx="3517755" cy="2367399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7DFC05A-6CFE-4842-AC9F-659EED3493C0}"/>
                </a:ext>
              </a:extLst>
            </p:cNvPr>
            <p:cNvSpPr/>
            <p:nvPr/>
          </p:nvSpPr>
          <p:spPr>
            <a:xfrm rot="514623">
              <a:off x="1219156" y="4019107"/>
              <a:ext cx="20152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3.8kg</a:t>
              </a:r>
              <a:endPara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7764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 문구가 화면 중앙에 표시된다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상자에 담은 무게가 나타난다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51" name="그림 50">
            <a:extLst>
              <a:ext uri="{FF2B5EF4-FFF2-40B4-BE49-F238E27FC236}">
                <a16:creationId xmlns:a16="http://schemas.microsoft.com/office/drawing/2014/main" id="{775B14A2-3AF0-42AD-BC86-529D87E3B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77" y="3106470"/>
            <a:ext cx="1208192" cy="486179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9FAE0E03-6C6C-4149-BF4F-E72B66154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1" y="2361252"/>
            <a:ext cx="995425" cy="400561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531747F3-8197-419D-911A-21491EB63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65" y="4714805"/>
            <a:ext cx="1431616" cy="576085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3358DFCC-87D1-4FAD-9E2A-F6001A47B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26" y="3907358"/>
            <a:ext cx="1303294" cy="524448"/>
          </a:xfrm>
          <a:prstGeom prst="rect">
            <a:avLst/>
          </a:prstGeom>
        </p:spPr>
      </p:pic>
      <p:sp>
        <p:nvSpPr>
          <p:cNvPr id="65" name="직사각형 64">
            <a:extLst>
              <a:ext uri="{FF2B5EF4-FFF2-40B4-BE49-F238E27FC236}">
                <a16:creationId xmlns:a16="http://schemas.microsoft.com/office/drawing/2014/main" id="{73E1A49C-9884-44F3-9C02-28D87EE5DFF1}"/>
              </a:ext>
            </a:extLst>
          </p:cNvPr>
          <p:cNvSpPr/>
          <p:nvPr/>
        </p:nvSpPr>
        <p:spPr>
          <a:xfrm>
            <a:off x="6921611" y="2396880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0.2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2C83F712-26B1-4466-B9E1-2575919F6837}"/>
              </a:ext>
            </a:extLst>
          </p:cNvPr>
          <p:cNvSpPr/>
          <p:nvPr/>
        </p:nvSpPr>
        <p:spPr>
          <a:xfrm>
            <a:off x="6921611" y="3177918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0.3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96F7608D-79A6-4E81-993D-4DF7A81B5FB5}"/>
              </a:ext>
            </a:extLst>
          </p:cNvPr>
          <p:cNvSpPr/>
          <p:nvPr/>
        </p:nvSpPr>
        <p:spPr>
          <a:xfrm>
            <a:off x="6893655" y="4007999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0.4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83B263BE-F3B7-4952-9495-42CFADFBFCEE}"/>
              </a:ext>
            </a:extLst>
          </p:cNvPr>
          <p:cNvSpPr/>
          <p:nvPr/>
        </p:nvSpPr>
        <p:spPr>
          <a:xfrm>
            <a:off x="6924657" y="4836069"/>
            <a:ext cx="64703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0.5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D25B1FB-FC81-443C-8F39-18F8FCFE970A}"/>
              </a:ext>
            </a:extLst>
          </p:cNvPr>
          <p:cNvSpPr/>
          <p:nvPr/>
        </p:nvSpPr>
        <p:spPr>
          <a:xfrm>
            <a:off x="2257304" y="2727527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262159" y="2727527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DEE998-3EF2-44E3-BBBB-BEE3040E47AC}"/>
              </a:ext>
            </a:extLst>
          </p:cNvPr>
          <p:cNvSpPr txBox="1"/>
          <p:nvPr/>
        </p:nvSpPr>
        <p:spPr>
          <a:xfrm>
            <a:off x="971167" y="3858278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2F2D8FF9-2F5D-4DA2-8EE5-FB97E62CA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858">
            <a:off x="484871" y="1221452"/>
            <a:ext cx="717719" cy="968198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5AA0DAA5-3D61-4ED4-AF32-4EB1B89B3229}"/>
              </a:ext>
            </a:extLst>
          </p:cNvPr>
          <p:cNvSpPr/>
          <p:nvPr/>
        </p:nvSpPr>
        <p:spPr>
          <a:xfrm>
            <a:off x="1087269" y="1237888"/>
            <a:ext cx="49650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고구마 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3.8kg</a:t>
            </a:r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포장 해주세요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ko-KR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9A0EE744-090A-4F12-8A77-1164FBD0E0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8" y="1783010"/>
            <a:ext cx="841392" cy="338578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7A81296E-C997-4C51-9C63-A452770427D4}"/>
              </a:ext>
            </a:extLst>
          </p:cNvPr>
          <p:cNvSpPr/>
          <p:nvPr/>
        </p:nvSpPr>
        <p:spPr>
          <a:xfrm>
            <a:off x="6893655" y="1790716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0.1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80C45E39-0280-4490-92C4-EB91C9E86A8D}"/>
              </a:ext>
            </a:extLst>
          </p:cNvPr>
          <p:cNvSpPr/>
          <p:nvPr/>
        </p:nvSpPr>
        <p:spPr>
          <a:xfrm>
            <a:off x="5929842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넣기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01E6D10-5F39-48BA-8BBC-EB2FD772D285}"/>
              </a:ext>
            </a:extLst>
          </p:cNvPr>
          <p:cNvSpPr/>
          <p:nvPr/>
        </p:nvSpPr>
        <p:spPr>
          <a:xfrm>
            <a:off x="6633866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190CC1DB-7694-4110-983C-599077625E9A}"/>
              </a:ext>
            </a:extLst>
          </p:cNvPr>
          <p:cNvSpPr/>
          <p:nvPr/>
        </p:nvSpPr>
        <p:spPr>
          <a:xfrm>
            <a:off x="7337890" y="1061200"/>
            <a:ext cx="1016151" cy="28268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포장하기</a:t>
            </a:r>
          </a:p>
        </p:txBody>
      </p:sp>
    </p:spTree>
    <p:extLst>
      <p:ext uri="{BB962C8B-B14F-4D97-AF65-F5344CB8AC3E}">
        <p14:creationId xmlns:p14="http://schemas.microsoft.com/office/powerpoint/2010/main" val="4205053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9B5F1C7D-1C42-41C0-A2D0-14BB8EFBA49B}"/>
              </a:ext>
            </a:extLst>
          </p:cNvPr>
          <p:cNvGrpSpPr/>
          <p:nvPr/>
        </p:nvGrpSpPr>
        <p:grpSpPr>
          <a:xfrm>
            <a:off x="879359" y="2916626"/>
            <a:ext cx="3517755" cy="2367399"/>
            <a:chOff x="879359" y="2916626"/>
            <a:chExt cx="3517755" cy="2367399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07BE4348-5B12-4321-9477-874141DF1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359" y="2916626"/>
              <a:ext cx="3517755" cy="2367399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7DFC05A-6CFE-4842-AC9F-659EED3493C0}"/>
                </a:ext>
              </a:extLst>
            </p:cNvPr>
            <p:cNvSpPr/>
            <p:nvPr/>
          </p:nvSpPr>
          <p:spPr>
            <a:xfrm rot="514623">
              <a:off x="1219156" y="4019107"/>
              <a:ext cx="20152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4.2kg</a:t>
              </a:r>
              <a:endPara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58156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 문구가 화면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상자에 담은 무게가 나타난다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소수의 덧셈과 뺄셈을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pic>
        <p:nvPicPr>
          <p:cNvPr id="51" name="그림 50">
            <a:extLst>
              <a:ext uri="{FF2B5EF4-FFF2-40B4-BE49-F238E27FC236}">
                <a16:creationId xmlns:a16="http://schemas.microsoft.com/office/drawing/2014/main" id="{775B14A2-3AF0-42AD-BC86-529D87E3B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77" y="3106470"/>
            <a:ext cx="1208192" cy="486179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9FAE0E03-6C6C-4149-BF4F-E72B66154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1" y="2361252"/>
            <a:ext cx="995425" cy="400561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531747F3-8197-419D-911A-21491EB63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65" y="4714805"/>
            <a:ext cx="1431616" cy="576085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3358DFCC-87D1-4FAD-9E2A-F6001A47B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26" y="3907358"/>
            <a:ext cx="1303294" cy="524448"/>
          </a:xfrm>
          <a:prstGeom prst="rect">
            <a:avLst/>
          </a:prstGeom>
        </p:spPr>
      </p:pic>
      <p:sp>
        <p:nvSpPr>
          <p:cNvPr id="65" name="직사각형 64">
            <a:extLst>
              <a:ext uri="{FF2B5EF4-FFF2-40B4-BE49-F238E27FC236}">
                <a16:creationId xmlns:a16="http://schemas.microsoft.com/office/drawing/2014/main" id="{73E1A49C-9884-44F3-9C02-28D87EE5DFF1}"/>
              </a:ext>
            </a:extLst>
          </p:cNvPr>
          <p:cNvSpPr/>
          <p:nvPr/>
        </p:nvSpPr>
        <p:spPr>
          <a:xfrm>
            <a:off x="6921611" y="2396880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0.2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2C83F712-26B1-4466-B9E1-2575919F6837}"/>
              </a:ext>
            </a:extLst>
          </p:cNvPr>
          <p:cNvSpPr/>
          <p:nvPr/>
        </p:nvSpPr>
        <p:spPr>
          <a:xfrm>
            <a:off x="6921611" y="3177918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0.3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96F7608D-79A6-4E81-993D-4DF7A81B5FB5}"/>
              </a:ext>
            </a:extLst>
          </p:cNvPr>
          <p:cNvSpPr/>
          <p:nvPr/>
        </p:nvSpPr>
        <p:spPr>
          <a:xfrm>
            <a:off x="6893655" y="4007999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0.4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83B263BE-F3B7-4952-9495-42CFADFBFCEE}"/>
              </a:ext>
            </a:extLst>
          </p:cNvPr>
          <p:cNvSpPr/>
          <p:nvPr/>
        </p:nvSpPr>
        <p:spPr>
          <a:xfrm>
            <a:off x="6924657" y="4836069"/>
            <a:ext cx="64703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0.5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262159" y="2727527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22F346D-82C7-467B-8B05-BA8D474955A1}"/>
              </a:ext>
            </a:extLst>
          </p:cNvPr>
          <p:cNvSpPr/>
          <p:nvPr/>
        </p:nvSpPr>
        <p:spPr>
          <a:xfrm>
            <a:off x="2393597" y="2795510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B3462411-34DD-4A92-A3D4-2C6E6B38B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858">
            <a:off x="484871" y="1221452"/>
            <a:ext cx="717719" cy="9681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A969A8-88FC-4C42-90FF-19745CB1581D}"/>
              </a:ext>
            </a:extLst>
          </p:cNvPr>
          <p:cNvSpPr txBox="1"/>
          <p:nvPr/>
        </p:nvSpPr>
        <p:spPr>
          <a:xfrm>
            <a:off x="369774" y="1237888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869BC18-3224-4427-A8F6-6E4634DAB1DC}"/>
              </a:ext>
            </a:extLst>
          </p:cNvPr>
          <p:cNvSpPr/>
          <p:nvPr/>
        </p:nvSpPr>
        <p:spPr>
          <a:xfrm>
            <a:off x="1087269" y="1237888"/>
            <a:ext cx="49650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고구마 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3.8kg</a:t>
            </a:r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포장 해주세요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ko-KR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F8053704-1ADB-432E-8957-ED5F331C83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8" y="1783010"/>
            <a:ext cx="841392" cy="33857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7AAF4EC-2415-4EC9-B279-4769E3DA5E30}"/>
              </a:ext>
            </a:extLst>
          </p:cNvPr>
          <p:cNvSpPr txBox="1"/>
          <p:nvPr/>
        </p:nvSpPr>
        <p:spPr>
          <a:xfrm>
            <a:off x="6613077" y="1675299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1BE4EC2-4D89-4DC8-95B0-E01A38C0630F}"/>
              </a:ext>
            </a:extLst>
          </p:cNvPr>
          <p:cNvSpPr/>
          <p:nvPr/>
        </p:nvSpPr>
        <p:spPr>
          <a:xfrm>
            <a:off x="6893655" y="1790716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0.1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47490313-3525-4249-891D-26DF91FE7009}"/>
              </a:ext>
            </a:extLst>
          </p:cNvPr>
          <p:cNvSpPr/>
          <p:nvPr/>
        </p:nvSpPr>
        <p:spPr>
          <a:xfrm>
            <a:off x="5929842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넣기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36115930-736D-483D-A792-41BC2AFD7CB6}"/>
              </a:ext>
            </a:extLst>
          </p:cNvPr>
          <p:cNvSpPr/>
          <p:nvPr/>
        </p:nvSpPr>
        <p:spPr>
          <a:xfrm>
            <a:off x="6633866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69D00552-5E98-4378-B5EC-216695837E1B}"/>
              </a:ext>
            </a:extLst>
          </p:cNvPr>
          <p:cNvSpPr/>
          <p:nvPr/>
        </p:nvSpPr>
        <p:spPr>
          <a:xfrm>
            <a:off x="7337890" y="1061200"/>
            <a:ext cx="1016151" cy="28268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포장하기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5A4F14-D1C7-438F-A543-F86E62667107}"/>
              </a:ext>
            </a:extLst>
          </p:cNvPr>
          <p:cNvSpPr txBox="1"/>
          <p:nvPr/>
        </p:nvSpPr>
        <p:spPr>
          <a:xfrm>
            <a:off x="5738433" y="960889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63736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4-2-6 </a:t>
            </a:r>
            <a:r>
              <a:rPr lang="ko-KR" altLang="en-US" sz="1800" spc="-150" dirty="0">
                <a:latin typeface="+mn-ea"/>
              </a:rPr>
              <a:t>다각형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고향에 돌아가자</a:t>
            </a:r>
            <a:endParaRPr lang="en-US" altLang="ko-KR" sz="2800" dirty="0"/>
          </a:p>
          <a:p>
            <a:r>
              <a:rPr lang="ko-KR" altLang="en-US" sz="1600" dirty="0"/>
              <a:t>외계인의 고향 행성을 찾아주자</a:t>
            </a:r>
          </a:p>
        </p:txBody>
      </p:sp>
    </p:spTree>
    <p:extLst>
      <p:ext uri="{BB962C8B-B14F-4D97-AF65-F5344CB8AC3E}">
        <p14:creationId xmlns:p14="http://schemas.microsoft.com/office/powerpoint/2010/main" val="1510986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고향으로 돌아가자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2817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행성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여러 모양의 행성이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색이 변한다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외계인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외계인이 자기 행성을 설명하고있다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:a16="http://schemas.microsoft.com/office/drawing/2014/main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F347C534-AD4E-4C8A-B9BB-88D1DA912E5C}"/>
              </a:ext>
            </a:extLst>
          </p:cNvPr>
          <p:cNvSpPr/>
          <p:nvPr/>
        </p:nvSpPr>
        <p:spPr>
          <a:xfrm>
            <a:off x="4201925" y="151488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1456715" y="1169053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82A88342-4257-43F3-9EEF-D29E67BFA5CE}"/>
              </a:ext>
            </a:extLst>
          </p:cNvPr>
          <p:cNvSpPr/>
          <p:nvPr/>
        </p:nvSpPr>
        <p:spPr>
          <a:xfrm>
            <a:off x="586570" y="3370630"/>
            <a:ext cx="3569766" cy="92705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우리 행성은 </a:t>
            </a:r>
            <a:r>
              <a:rPr lang="ko-KR" altLang="en-US" b="1" dirty="0">
                <a:solidFill>
                  <a:srgbClr val="FF0000"/>
                </a:solidFill>
              </a:rPr>
              <a:t>평행 사변형</a:t>
            </a:r>
            <a:r>
              <a:rPr lang="ko-KR" altLang="en-US" dirty="0">
                <a:solidFill>
                  <a:schemeClr val="tx1"/>
                </a:solidFill>
              </a:rPr>
              <a:t>이야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458585" y="3370630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06C0DB9-E9D6-4815-8359-E85E48B89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4407764"/>
            <a:ext cx="1885950" cy="1095375"/>
          </a:xfrm>
          <a:prstGeom prst="rect">
            <a:avLst/>
          </a:prstGeom>
        </p:spPr>
      </p:pic>
      <p:graphicFrame>
        <p:nvGraphicFramePr>
          <p:cNvPr id="17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051490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심플하고 재미 있네요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맞으면 그림처럼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우주선을 타거나 행성으로 날아가는 모습도 있었으면 좋겠어요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외계인도 다각형으로 이루어져 있으면 좋을 것 같아요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446" y="3217139"/>
            <a:ext cx="1644307" cy="15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09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고향으로 돌아가자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49911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 문구가 화면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:a16="http://schemas.microsoft.com/office/drawing/2014/main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F347C534-AD4E-4C8A-B9BB-88D1DA912E5C}"/>
              </a:ext>
            </a:extLst>
          </p:cNvPr>
          <p:cNvSpPr/>
          <p:nvPr/>
        </p:nvSpPr>
        <p:spPr>
          <a:xfrm>
            <a:off x="4201925" y="151488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82A88342-4257-43F3-9EEF-D29E67BFA5CE}"/>
              </a:ext>
            </a:extLst>
          </p:cNvPr>
          <p:cNvSpPr/>
          <p:nvPr/>
        </p:nvSpPr>
        <p:spPr>
          <a:xfrm>
            <a:off x="586570" y="3370630"/>
            <a:ext cx="3569766" cy="92705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우리 행성은 </a:t>
            </a:r>
            <a:r>
              <a:rPr lang="ko-KR" altLang="en-US" b="1" dirty="0">
                <a:solidFill>
                  <a:srgbClr val="FF0000"/>
                </a:solidFill>
              </a:rPr>
              <a:t>평행 사변형</a:t>
            </a:r>
            <a:r>
              <a:rPr lang="ko-KR" altLang="en-US" dirty="0">
                <a:solidFill>
                  <a:schemeClr val="tx1"/>
                </a:solidFill>
              </a:rPr>
              <a:t>이야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06C0DB9-E9D6-4815-8359-E85E48B89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4407764"/>
            <a:ext cx="1885950" cy="109537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9A7831-424F-4EE6-BE32-DE549A670891}"/>
              </a:ext>
            </a:extLst>
          </p:cNvPr>
          <p:cNvSpPr/>
          <p:nvPr/>
        </p:nvSpPr>
        <p:spPr>
          <a:xfrm>
            <a:off x="2586122" y="2723627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571867" y="2750313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9579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고향으로 돌아가자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5714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 문구가 화면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다각형을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:a16="http://schemas.microsoft.com/office/drawing/2014/main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F347C534-AD4E-4C8A-B9BB-88D1DA912E5C}"/>
              </a:ext>
            </a:extLst>
          </p:cNvPr>
          <p:cNvSpPr/>
          <p:nvPr/>
        </p:nvSpPr>
        <p:spPr>
          <a:xfrm>
            <a:off x="4201925" y="151488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82A88342-4257-43F3-9EEF-D29E67BFA5CE}"/>
              </a:ext>
            </a:extLst>
          </p:cNvPr>
          <p:cNvSpPr/>
          <p:nvPr/>
        </p:nvSpPr>
        <p:spPr>
          <a:xfrm>
            <a:off x="586570" y="3370630"/>
            <a:ext cx="3569766" cy="92705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우리 행성은 </a:t>
            </a:r>
            <a:r>
              <a:rPr lang="ko-KR" altLang="en-US" b="1" dirty="0">
                <a:solidFill>
                  <a:srgbClr val="FF0000"/>
                </a:solidFill>
              </a:rPr>
              <a:t>평행 사변형</a:t>
            </a:r>
            <a:r>
              <a:rPr lang="ko-KR" altLang="en-US" dirty="0">
                <a:solidFill>
                  <a:schemeClr val="tx1"/>
                </a:solidFill>
              </a:rPr>
              <a:t>이야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06C0DB9-E9D6-4815-8359-E85E48B89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4407764"/>
            <a:ext cx="1885950" cy="1095375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76D9261F-4765-4F22-B3C9-34196EE78CEF}"/>
              </a:ext>
            </a:extLst>
          </p:cNvPr>
          <p:cNvSpPr/>
          <p:nvPr/>
        </p:nvSpPr>
        <p:spPr>
          <a:xfrm>
            <a:off x="2586122" y="2683995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604262" y="2812240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0588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5B9EE5F-E717-437F-8B14-37A9E8D6B09A}"/>
              </a:ext>
            </a:extLst>
          </p:cNvPr>
          <p:cNvSpPr/>
          <p:nvPr/>
        </p:nvSpPr>
        <p:spPr>
          <a:xfrm>
            <a:off x="10587" y="-3573"/>
            <a:ext cx="12189802" cy="6861573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Thank you</a:t>
            </a:r>
            <a:endParaRPr lang="ko-KR" altLang="en-US" sz="4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451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그림 100">
            <a:extLst>
              <a:ext uri="{FF2B5EF4-FFF2-40B4-BE49-F238E27FC236}">
                <a16:creationId xmlns:a16="http://schemas.microsoft.com/office/drawing/2014/main" id="{ED70C2C2-BE5E-4557-B9DA-A4591AC8E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22" y="978500"/>
            <a:ext cx="1453368" cy="267932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</a:rPr>
              <a:t>버스 정류장 게임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85053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스마트폰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스마트폰에는 랜덤의 목적지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집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과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도서관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 출력되고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 밑에는 세 자리 수의 문제가 출제된다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버스</a:t>
                      </a:r>
                      <a:endParaRPr lang="en-US" altLang="ko-KR" sz="900" b="0" kern="12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대의 버스가 화면에 출력되고 버스번호의 숫자 중 맞는 답을 고른다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id="{BFCBFED7-9A85-4493-B399-E602185CA898}"/>
              </a:ext>
            </a:extLst>
          </p:cNvPr>
          <p:cNvSpPr txBox="1"/>
          <p:nvPr/>
        </p:nvSpPr>
        <p:spPr>
          <a:xfrm>
            <a:off x="1266403" y="107803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5783358-F3C7-4564-BCDC-9596B2AB7713}"/>
              </a:ext>
            </a:extLst>
          </p:cNvPr>
          <p:cNvGrpSpPr/>
          <p:nvPr/>
        </p:nvGrpSpPr>
        <p:grpSpPr>
          <a:xfrm>
            <a:off x="376856" y="3870959"/>
            <a:ext cx="7790336" cy="1649727"/>
            <a:chOff x="376856" y="3793193"/>
            <a:chExt cx="7790336" cy="1727494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6A1C2F06-C637-4247-B5BC-5AA6C8A14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56" y="3802377"/>
              <a:ext cx="1694175" cy="1718309"/>
            </a:xfrm>
            <a:prstGeom prst="rect">
              <a:avLst/>
            </a:prstGeom>
          </p:spPr>
        </p:pic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id="{3CC3E67C-2D54-45E4-9DEF-780B554B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461" y="3802377"/>
              <a:ext cx="1694175" cy="1718309"/>
            </a:xfrm>
            <a:prstGeom prst="rect">
              <a:avLst/>
            </a:prstGeom>
          </p:spPr>
        </p:pic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id="{97EAB788-1510-458C-B922-366F0B6CF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151" y="3802378"/>
              <a:ext cx="1694175" cy="1718309"/>
            </a:xfrm>
            <a:prstGeom prst="rect">
              <a:avLst/>
            </a:prstGeom>
          </p:spPr>
        </p:pic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id="{C87B0589-5E0F-4F6C-8AFA-F2900454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017" y="3802377"/>
              <a:ext cx="1694175" cy="1718309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B80F5BAA-F75D-4A9E-BE34-325743446E0A}"/>
                </a:ext>
              </a:extLst>
            </p:cNvPr>
            <p:cNvSpPr/>
            <p:nvPr/>
          </p:nvSpPr>
          <p:spPr>
            <a:xfrm>
              <a:off x="2896442" y="3793193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74B68B6C-B437-4AD4-B1F7-9A96C1559377}"/>
              </a:ext>
            </a:extLst>
          </p:cNvPr>
          <p:cNvSpPr/>
          <p:nvPr/>
        </p:nvSpPr>
        <p:spPr>
          <a:xfrm>
            <a:off x="1846348" y="2361725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AC5FF281-9ACF-4F9C-BB22-B1FA9B301F2D}"/>
              </a:ext>
            </a:extLst>
          </p:cNvPr>
          <p:cNvSpPr/>
          <p:nvPr/>
        </p:nvSpPr>
        <p:spPr>
          <a:xfrm>
            <a:off x="1989392" y="1479616"/>
            <a:ext cx="684803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도서관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E1E5073-D426-469E-8D39-1DA19DB0E752}"/>
              </a:ext>
            </a:extLst>
          </p:cNvPr>
          <p:cNvSpPr txBox="1"/>
          <p:nvPr/>
        </p:nvSpPr>
        <p:spPr>
          <a:xfrm>
            <a:off x="312132" y="360149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628F379E-9B9E-41E2-89D3-1E00AC59A74F}"/>
              </a:ext>
            </a:extLst>
          </p:cNvPr>
          <p:cNvSpPr/>
          <p:nvPr/>
        </p:nvSpPr>
        <p:spPr>
          <a:xfrm>
            <a:off x="2340059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03" name="화살표: 아래쪽 102">
            <a:extLst>
              <a:ext uri="{FF2B5EF4-FFF2-40B4-BE49-F238E27FC236}">
                <a16:creationId xmlns:a16="http://schemas.microsoft.com/office/drawing/2014/main" id="{F29D6A3B-EFD0-4B14-A931-1E6CC6B0060F}"/>
              </a:ext>
            </a:extLst>
          </p:cNvPr>
          <p:cNvSpPr/>
          <p:nvPr/>
        </p:nvSpPr>
        <p:spPr>
          <a:xfrm>
            <a:off x="2270348" y="1825336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690919" y="4900966"/>
            <a:ext cx="3355673" cy="135979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0919" y="4810897"/>
            <a:ext cx="3501081" cy="12027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924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그림 100">
            <a:extLst>
              <a:ext uri="{FF2B5EF4-FFF2-40B4-BE49-F238E27FC236}">
                <a16:creationId xmlns:a16="http://schemas.microsoft.com/office/drawing/2014/main" id="{ED70C2C2-BE5E-4557-B9DA-A4591AC8E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22" y="978500"/>
            <a:ext cx="1453368" cy="267932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>
                <a:latin typeface="+mn-ea"/>
              </a:rPr>
              <a:t>버스 정류장 게임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07931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카드 찍는 소리와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삑 정답입니다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라는 음성이 나온다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5783358-F3C7-4564-BCDC-9596B2AB7713}"/>
              </a:ext>
            </a:extLst>
          </p:cNvPr>
          <p:cNvGrpSpPr/>
          <p:nvPr/>
        </p:nvGrpSpPr>
        <p:grpSpPr>
          <a:xfrm>
            <a:off x="376856" y="3870960"/>
            <a:ext cx="7790336" cy="1649726"/>
            <a:chOff x="376856" y="3793194"/>
            <a:chExt cx="7790336" cy="1727493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6A1C2F06-C637-4247-B5BC-5AA6C8A14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56" y="3802377"/>
              <a:ext cx="1694175" cy="1718309"/>
            </a:xfrm>
            <a:prstGeom prst="rect">
              <a:avLst/>
            </a:prstGeom>
          </p:spPr>
        </p:pic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id="{3CC3E67C-2D54-45E4-9DEF-780B554B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462" y="4116358"/>
              <a:ext cx="1384604" cy="1404328"/>
            </a:xfrm>
            <a:prstGeom prst="rect">
              <a:avLst/>
            </a:prstGeom>
          </p:spPr>
        </p:pic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id="{97EAB788-1510-458C-B922-366F0B6CF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151" y="3802378"/>
              <a:ext cx="1694175" cy="1718309"/>
            </a:xfrm>
            <a:prstGeom prst="rect">
              <a:avLst/>
            </a:prstGeom>
          </p:spPr>
        </p:pic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id="{C87B0589-5E0F-4F6C-8AFA-F2900454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017" y="3802377"/>
              <a:ext cx="1694175" cy="1718309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B80F5BAA-F75D-4A9E-BE34-325743446E0A}"/>
                </a:ext>
              </a:extLst>
            </p:cNvPr>
            <p:cNvSpPr/>
            <p:nvPr/>
          </p:nvSpPr>
          <p:spPr>
            <a:xfrm>
              <a:off x="2794295" y="4125542"/>
              <a:ext cx="524938" cy="2578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74B68B6C-B437-4AD4-B1F7-9A96C1559377}"/>
              </a:ext>
            </a:extLst>
          </p:cNvPr>
          <p:cNvSpPr/>
          <p:nvPr/>
        </p:nvSpPr>
        <p:spPr>
          <a:xfrm>
            <a:off x="1861639" y="2025773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AC5FF281-9ACF-4F9C-BB22-B1FA9B301F2D}"/>
              </a:ext>
            </a:extLst>
          </p:cNvPr>
          <p:cNvSpPr/>
          <p:nvPr/>
        </p:nvSpPr>
        <p:spPr>
          <a:xfrm>
            <a:off x="1714789" y="1483666"/>
            <a:ext cx="128112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 가는 버스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628F379E-9B9E-41E2-89D3-1E00AC59A74F}"/>
              </a:ext>
            </a:extLst>
          </p:cNvPr>
          <p:cNvSpPr/>
          <p:nvPr/>
        </p:nvSpPr>
        <p:spPr>
          <a:xfrm>
            <a:off x="2309814" y="4888735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FCBFED7-9A85-4493-B399-E602185CA898}"/>
              </a:ext>
            </a:extLst>
          </p:cNvPr>
          <p:cNvSpPr txBox="1"/>
          <p:nvPr/>
        </p:nvSpPr>
        <p:spPr>
          <a:xfrm>
            <a:off x="2361160" y="394249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72F291-11B6-4ECC-8E59-ECCF537AA708}"/>
              </a:ext>
            </a:extLst>
          </p:cNvPr>
          <p:cNvSpPr/>
          <p:nvPr/>
        </p:nvSpPr>
        <p:spPr>
          <a:xfrm>
            <a:off x="2995910" y="1794336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02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그림 100">
            <a:extLst>
              <a:ext uri="{FF2B5EF4-FFF2-40B4-BE49-F238E27FC236}">
                <a16:creationId xmlns:a16="http://schemas.microsoft.com/office/drawing/2014/main" id="{ED70C2C2-BE5E-4557-B9DA-A4591AC8E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22" y="978500"/>
            <a:ext cx="1453368" cy="267932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>
                <a:latin typeface="+mn-ea"/>
              </a:rPr>
              <a:t>버스 정류장 게임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22822"/>
              </p:ext>
            </p:extLst>
          </p:nvPr>
        </p:nvGraphicFramePr>
        <p:xfrm>
          <a:off x="8682181" y="768601"/>
          <a:ext cx="3365886" cy="2041398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47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카드 찍는 소리가 나오며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삐빅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답을 다시 한번 확인해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.’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라는 음성이 나온다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26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세 자리 수 더하기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빼기를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5783358-F3C7-4564-BCDC-9596B2AB7713}"/>
              </a:ext>
            </a:extLst>
          </p:cNvPr>
          <p:cNvGrpSpPr/>
          <p:nvPr/>
        </p:nvGrpSpPr>
        <p:grpSpPr>
          <a:xfrm>
            <a:off x="376856" y="3870960"/>
            <a:ext cx="7790336" cy="1649727"/>
            <a:chOff x="376856" y="3793194"/>
            <a:chExt cx="7790336" cy="1727494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6A1C2F06-C637-4247-B5BC-5AA6C8A14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56" y="3802377"/>
              <a:ext cx="1694175" cy="1718309"/>
            </a:xfrm>
            <a:prstGeom prst="rect">
              <a:avLst/>
            </a:prstGeom>
          </p:spPr>
        </p:pic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id="{3CC3E67C-2D54-45E4-9DEF-780B554B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861" y="3802379"/>
              <a:ext cx="1694175" cy="1718309"/>
            </a:xfrm>
            <a:prstGeom prst="rect">
              <a:avLst/>
            </a:prstGeom>
          </p:spPr>
        </p:pic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id="{97EAB788-1510-458C-B922-366F0B6CF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151" y="3802378"/>
              <a:ext cx="1694175" cy="1718309"/>
            </a:xfrm>
            <a:prstGeom prst="rect">
              <a:avLst/>
            </a:prstGeom>
          </p:spPr>
        </p:pic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id="{C87B0589-5E0F-4F6C-8AFA-F2900454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017" y="3802377"/>
              <a:ext cx="1694175" cy="1718309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B80F5BAA-F75D-4A9E-BE34-325743446E0A}"/>
                </a:ext>
              </a:extLst>
            </p:cNvPr>
            <p:cNvSpPr/>
            <p:nvPr/>
          </p:nvSpPr>
          <p:spPr>
            <a:xfrm>
              <a:off x="2830173" y="3796322"/>
              <a:ext cx="656427" cy="3383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74B68B6C-B437-4AD4-B1F7-9A96C1559377}"/>
              </a:ext>
            </a:extLst>
          </p:cNvPr>
          <p:cNvSpPr/>
          <p:nvPr/>
        </p:nvSpPr>
        <p:spPr>
          <a:xfrm>
            <a:off x="1861639" y="2025773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AC5FF281-9ACF-4F9C-BB22-B1FA9B301F2D}"/>
              </a:ext>
            </a:extLst>
          </p:cNvPr>
          <p:cNvSpPr/>
          <p:nvPr/>
        </p:nvSpPr>
        <p:spPr>
          <a:xfrm>
            <a:off x="1714789" y="1483666"/>
            <a:ext cx="128112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 가는 버스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628F379E-9B9E-41E2-89D3-1E00AC59A74F}"/>
              </a:ext>
            </a:extLst>
          </p:cNvPr>
          <p:cNvSpPr/>
          <p:nvPr/>
        </p:nvSpPr>
        <p:spPr>
          <a:xfrm>
            <a:off x="2309814" y="4888735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FCBFED7-9A85-4493-B399-E602185CA898}"/>
              </a:ext>
            </a:extLst>
          </p:cNvPr>
          <p:cNvSpPr txBox="1"/>
          <p:nvPr/>
        </p:nvSpPr>
        <p:spPr>
          <a:xfrm>
            <a:off x="370604" y="363665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72F291-11B6-4ECC-8E59-ECCF537AA708}"/>
              </a:ext>
            </a:extLst>
          </p:cNvPr>
          <p:cNvSpPr/>
          <p:nvPr/>
        </p:nvSpPr>
        <p:spPr>
          <a:xfrm>
            <a:off x="2995912" y="1794336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32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3-1-5 </a:t>
            </a:r>
            <a:r>
              <a:rPr lang="ko-KR" altLang="en-US" sz="1800" spc="-150" dirty="0">
                <a:latin typeface="+mn-ea"/>
              </a:rPr>
              <a:t>길이와 시간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쿠키 굽기 게임</a:t>
            </a:r>
            <a:endParaRPr lang="en-US" altLang="ko-KR" sz="2800" dirty="0"/>
          </a:p>
          <a:p>
            <a:r>
              <a:rPr lang="ko-KR" altLang="en-US" sz="1600" dirty="0"/>
              <a:t>레시피를 이용하여 맛있는 쿠키를 구워라</a:t>
            </a:r>
            <a:r>
              <a:rPr lang="en-US" altLang="ko-KR" sz="1600" dirty="0"/>
              <a:t>!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8304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87890249-ACAB-441C-9518-AF4E73A37016}"/>
              </a:ext>
            </a:extLst>
          </p:cNvPr>
          <p:cNvGrpSpPr/>
          <p:nvPr/>
        </p:nvGrpSpPr>
        <p:grpSpPr>
          <a:xfrm>
            <a:off x="422755" y="1113828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:a16="http://schemas.microsoft.com/office/drawing/2014/main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:a16="http://schemas.microsoft.com/office/drawing/2014/main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id="{315F2923-4095-44CB-8388-796D180F1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3" y="3805871"/>
            <a:ext cx="1653961" cy="1773319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BAB894C8-A011-4299-B055-B5ED5F707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7" y="3811306"/>
            <a:ext cx="1653961" cy="1773319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F468B897-3E26-48AE-89D2-EAA814530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2" y="3802117"/>
            <a:ext cx="1663589" cy="178364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쿠키 굽기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1623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아날로그 시계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 시간을 알려준다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쿠키 레시피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쿠키의 완성 시간을 표시해준다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 중앙에 표시된 전자시계 중 맞는 답으로 골라야 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아날로그 시계와 쿠키 레시피의 시간을 합하여 오븐의 전자시계 중 맞는 답을 골라야 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:a16="http://schemas.microsoft.com/office/drawing/2014/main" id="{FF17B6D1-1B5C-4E96-AC07-5AE22ABDB38E}"/>
              </a:ext>
            </a:extLst>
          </p:cNvPr>
          <p:cNvSpPr/>
          <p:nvPr/>
        </p:nvSpPr>
        <p:spPr>
          <a:xfrm>
            <a:off x="293036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6C154640-323D-4F60-AE3D-AA9AA7204E63}"/>
              </a:ext>
            </a:extLst>
          </p:cNvPr>
          <p:cNvSpPr/>
          <p:nvPr/>
        </p:nvSpPr>
        <p:spPr>
          <a:xfrm>
            <a:off x="6491996" y="384764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C51F0AB7-8B2C-42D7-A5A6-EC687E0C7FF1}"/>
              </a:ext>
            </a:extLst>
          </p:cNvPr>
          <p:cNvSpPr/>
          <p:nvPr/>
        </p:nvSpPr>
        <p:spPr>
          <a:xfrm>
            <a:off x="4488883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496DB8F7-08F4-4901-9606-6233F8E7F41E}"/>
              </a:ext>
            </a:extLst>
          </p:cNvPr>
          <p:cNvSpPr/>
          <p:nvPr/>
        </p:nvSpPr>
        <p:spPr>
          <a:xfrm>
            <a:off x="2383616" y="3815589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383300" y="106627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:a16="http://schemas.microsoft.com/office/drawing/2014/main" id="{33B89C0D-5C33-4427-A644-72826E76A3B9}"/>
              </a:ext>
            </a:extLst>
          </p:cNvPr>
          <p:cNvSpPr/>
          <p:nvPr/>
        </p:nvSpPr>
        <p:spPr>
          <a:xfrm>
            <a:off x="2086345" y="1082260"/>
            <a:ext cx="4451088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</a:p>
        </p:txBody>
      </p:sp>
      <p:pic>
        <p:nvPicPr>
          <p:cNvPr id="77" name="그림 76">
            <a:extLst>
              <a:ext uri="{FF2B5EF4-FFF2-40B4-BE49-F238E27FC236}">
                <a16:creationId xmlns:a16="http://schemas.microsoft.com/office/drawing/2014/main" id="{ADAE368A-1DC1-46FF-8091-5CA8F9D32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28" y="4330145"/>
            <a:ext cx="341475" cy="585386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96C36C61-D3F3-4019-B6E2-9902F3220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70" y="4349091"/>
            <a:ext cx="369131" cy="566439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811B8D68-592A-4B80-9D40-EE3681815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6" y="4415487"/>
            <a:ext cx="80653" cy="335021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8886A4D7-2DA3-42C0-BBD1-50781D729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2" y="4308573"/>
            <a:ext cx="341475" cy="585386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F21E7948-AD08-42B1-BFED-2ECFEF8CB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" y="4327519"/>
            <a:ext cx="369131" cy="566439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F5060EF7-E600-4EDF-BC2E-37D485DC82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83" y="4321583"/>
            <a:ext cx="337554" cy="560467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DBED82DC-1BF8-47CE-8D24-FFA1063F12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94" y="4370610"/>
            <a:ext cx="337554" cy="589185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CE553DAF-1537-4BF3-90CB-115B01796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00" y="4393915"/>
            <a:ext cx="80653" cy="335021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81901E2C-5D04-440C-A797-27D463677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62" y="4339617"/>
            <a:ext cx="341475" cy="585386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id="{53C07EA8-419E-4C4A-940D-45335C4F3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26" y="4356775"/>
            <a:ext cx="369131" cy="566439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id="{854B1161-99D7-4F46-8C00-37C0AA479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60" y="4347303"/>
            <a:ext cx="341475" cy="585386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EBCE7F3C-F1BE-408B-B0CC-430D670C4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02" y="4366249"/>
            <a:ext cx="369131" cy="566439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F894063A-BC8D-49BC-B63E-4904B6275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38" y="4432645"/>
            <a:ext cx="80653" cy="335021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3C67A100-15BE-4645-95BE-3EBF62EBF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58" y="4373933"/>
            <a:ext cx="369131" cy="566439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07B83338-7888-4424-AD18-991B98744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20" y="4355032"/>
            <a:ext cx="341475" cy="585386"/>
          </a:xfrm>
          <a:prstGeom prst="rect">
            <a:avLst/>
          </a:prstGeom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id="{56FFC815-2E1B-474A-A03E-FA541DC04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62" y="4373978"/>
            <a:ext cx="369131" cy="566439"/>
          </a:xfrm>
          <a:prstGeom prst="rect">
            <a:avLst/>
          </a:prstGeom>
        </p:spPr>
      </p:pic>
      <p:pic>
        <p:nvPicPr>
          <p:cNvPr id="96" name="그림 95">
            <a:extLst>
              <a:ext uri="{FF2B5EF4-FFF2-40B4-BE49-F238E27FC236}">
                <a16:creationId xmlns:a16="http://schemas.microsoft.com/office/drawing/2014/main" id="{BEC2B7D6-3490-485A-8058-A7BA57581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98" y="4440374"/>
            <a:ext cx="80653" cy="335021"/>
          </a:xfrm>
          <a:prstGeom prst="rect">
            <a:avLst/>
          </a:prstGeom>
        </p:spPr>
      </p:pic>
      <p:pic>
        <p:nvPicPr>
          <p:cNvPr id="97" name="그림 96">
            <a:extLst>
              <a:ext uri="{FF2B5EF4-FFF2-40B4-BE49-F238E27FC236}">
                <a16:creationId xmlns:a16="http://schemas.microsoft.com/office/drawing/2014/main" id="{8C5CBE9E-02EF-4606-9A2D-DB25B2A99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54" y="4364504"/>
            <a:ext cx="341475" cy="585386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78D98B5F-E772-4F21-9227-24D43ADE1E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78" y="4370489"/>
            <a:ext cx="368088" cy="555251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92B75A24-B8B6-4D17-B827-7624A8C93B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16" y="4326345"/>
            <a:ext cx="337554" cy="589185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9CC49429-D539-4466-8561-D74D2F3B830F}"/>
              </a:ext>
            </a:extLst>
          </p:cNvPr>
          <p:cNvSpPr txBox="1"/>
          <p:nvPr/>
        </p:nvSpPr>
        <p:spPr>
          <a:xfrm>
            <a:off x="2027727" y="114495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802059" y="359633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45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20778"/>
              </p:ext>
            </p:extLst>
          </p:nvPr>
        </p:nvGraphicFramePr>
        <p:xfrm>
          <a:off x="8690919" y="4900966"/>
          <a:ext cx="3355673" cy="2184054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 시각과 오븐에서 조리될 시간을 알려주고 최종적으로 요리가 완성되는 시각을 구하는 흐름이 맞는 거죠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?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스토리를 추가할 수 있다면 쿠키나 제과점의 판매 시간을 맞히는 </a:t>
                      </a:r>
                      <a:r>
                        <a:rPr lang="ko-KR" altLang="en-US" sz="900" b="0" kern="1200" dirty="0" err="1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컨셉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 어떨까요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?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현재 시각과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쿠키나 빵을 만드는 데 걸리는 시간을 표시해 주고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쿠키나 빵이 나오는 시각을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안내판에 써서 맞추는 게임으로요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맞으면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빵이나 </a:t>
                      </a:r>
                      <a:r>
                        <a:rPr lang="ko-KR" altLang="en-US" sz="900" b="0" kern="1200" dirty="0" err="1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쿠기를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 팔고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틀리면 화난 손님들이 항의하는 모습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넣는 게 어떨까요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?</a:t>
                      </a:r>
                      <a:endParaRPr lang="en-US" altLang="ko-KR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또는 제시하는 시각은 디지털시계로 주고 답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쿠키 완성 시각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은 아날로그 시계로 구할 수 있게 줘서 </a:t>
                      </a: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아날로그 시계의 </a:t>
                      </a:r>
                      <a:r>
                        <a:rPr lang="ko-KR" altLang="en-US" sz="900" dirty="0" err="1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긴바늘과</a:t>
                      </a: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ko-KR" altLang="en-US" sz="900" dirty="0" err="1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짧은바늘을</a:t>
                      </a: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맞추면 쿠키가 짠 하고 나오는 </a:t>
                      </a:r>
                      <a:r>
                        <a:rPr lang="ko-KR" altLang="en-US" sz="900" dirty="0" err="1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컨셉은</a:t>
                      </a: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어떨까요</a:t>
                      </a:r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?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endParaRPr lang="en-US" altLang="ko-KR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84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87890249-ACAB-441C-9518-AF4E73A37016}"/>
              </a:ext>
            </a:extLst>
          </p:cNvPr>
          <p:cNvGrpSpPr/>
          <p:nvPr/>
        </p:nvGrpSpPr>
        <p:grpSpPr>
          <a:xfrm>
            <a:off x="422755" y="1113828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:a16="http://schemas.microsoft.com/office/drawing/2014/main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:a16="http://schemas.microsoft.com/office/drawing/2014/main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id="{315F2923-4095-44CB-8388-796D180F1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3" y="3805871"/>
            <a:ext cx="1653961" cy="1773319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BAB894C8-A011-4299-B055-B5ED5F707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7" y="3811306"/>
            <a:ext cx="1653961" cy="1773319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F468B897-3E26-48AE-89D2-EAA814530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2" y="3802117"/>
            <a:ext cx="1663589" cy="178364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/>
              <a:t>쿠키 굽기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479224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오븐에서 잘 구워 진 쿠키가 나온다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오븐에서 새까맣게 탄 쿠키가 나온다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시간의 덧셈을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시계 보는 법을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:a16="http://schemas.microsoft.com/office/drawing/2014/main" id="{FF17B6D1-1B5C-4E96-AC07-5AE22ABDB38E}"/>
              </a:ext>
            </a:extLst>
          </p:cNvPr>
          <p:cNvSpPr/>
          <p:nvPr/>
        </p:nvSpPr>
        <p:spPr>
          <a:xfrm>
            <a:off x="293036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6C154640-323D-4F60-AE3D-AA9AA7204E63}"/>
              </a:ext>
            </a:extLst>
          </p:cNvPr>
          <p:cNvSpPr/>
          <p:nvPr/>
        </p:nvSpPr>
        <p:spPr>
          <a:xfrm>
            <a:off x="6491996" y="384764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C51F0AB7-8B2C-42D7-A5A6-EC687E0C7FF1}"/>
              </a:ext>
            </a:extLst>
          </p:cNvPr>
          <p:cNvSpPr/>
          <p:nvPr/>
        </p:nvSpPr>
        <p:spPr>
          <a:xfrm>
            <a:off x="4488883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496DB8F7-08F4-4901-9606-6233F8E7F41E}"/>
              </a:ext>
            </a:extLst>
          </p:cNvPr>
          <p:cNvSpPr/>
          <p:nvPr/>
        </p:nvSpPr>
        <p:spPr>
          <a:xfrm>
            <a:off x="2383616" y="3815589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6442687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:a16="http://schemas.microsoft.com/office/drawing/2014/main" id="{33B89C0D-5C33-4427-A644-72826E76A3B9}"/>
              </a:ext>
            </a:extLst>
          </p:cNvPr>
          <p:cNvSpPr/>
          <p:nvPr/>
        </p:nvSpPr>
        <p:spPr>
          <a:xfrm>
            <a:off x="2086345" y="1082260"/>
            <a:ext cx="4451088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</a:p>
        </p:txBody>
      </p:sp>
      <p:pic>
        <p:nvPicPr>
          <p:cNvPr id="82" name="그림 81">
            <a:extLst>
              <a:ext uri="{FF2B5EF4-FFF2-40B4-BE49-F238E27FC236}">
                <a16:creationId xmlns:a16="http://schemas.microsoft.com/office/drawing/2014/main" id="{8886A4D7-2DA3-42C0-BBD1-50781D729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2" y="4308573"/>
            <a:ext cx="341475" cy="585386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F21E7948-AD08-42B1-BFED-2ECFEF8CB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" y="4327519"/>
            <a:ext cx="369131" cy="566439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F5060EF7-E600-4EDF-BC2E-37D485DC8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83" y="4321583"/>
            <a:ext cx="337554" cy="560467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DBED82DC-1BF8-47CE-8D24-FFA1063F12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94" y="4370610"/>
            <a:ext cx="337554" cy="589185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CE553DAF-1537-4BF3-90CB-115B01796B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00" y="4393915"/>
            <a:ext cx="80653" cy="335021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id="{854B1161-99D7-4F46-8C00-37C0AA479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60" y="4347303"/>
            <a:ext cx="341475" cy="585386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EBCE7F3C-F1BE-408B-B0CC-430D670C4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02" y="4366249"/>
            <a:ext cx="369131" cy="566439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F894063A-BC8D-49BC-B63E-4904B6275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38" y="4432645"/>
            <a:ext cx="80653" cy="335021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3C67A100-15BE-4645-95BE-3EBF62EBF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58" y="4373933"/>
            <a:ext cx="369131" cy="566439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92B75A24-B8B6-4D17-B827-7624A8C93B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16" y="4326345"/>
            <a:ext cx="337554" cy="5891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3BD20C0-6D96-4D80-92F4-A812DDE7A024}"/>
              </a:ext>
            </a:extLst>
          </p:cNvPr>
          <p:cNvSpPr txBox="1"/>
          <p:nvPr/>
        </p:nvSpPr>
        <p:spPr>
          <a:xfrm>
            <a:off x="2533864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5BD33E6-8BA4-4320-BCBF-ABA00BCE8AF1}"/>
              </a:ext>
            </a:extLst>
          </p:cNvPr>
          <p:cNvGrpSpPr/>
          <p:nvPr/>
        </p:nvGrpSpPr>
        <p:grpSpPr>
          <a:xfrm>
            <a:off x="6141958" y="4366249"/>
            <a:ext cx="2189690" cy="627794"/>
            <a:chOff x="3040380" y="2618326"/>
            <a:chExt cx="2189690" cy="627794"/>
          </a:xfrm>
        </p:grpSpPr>
        <p:sp>
          <p:nvSpPr>
            <p:cNvPr id="4" name="순서도: 데이터 3">
              <a:extLst>
                <a:ext uri="{FF2B5EF4-FFF2-40B4-BE49-F238E27FC236}">
                  <a16:creationId xmlns:a16="http://schemas.microsoft.com/office/drawing/2014/main" id="{B31315BE-AFE7-485A-87AB-1CD21D02972E}"/>
                </a:ext>
              </a:extLst>
            </p:cNvPr>
            <p:cNvSpPr/>
            <p:nvPr/>
          </p:nvSpPr>
          <p:spPr>
            <a:xfrm>
              <a:off x="3040380" y="2637182"/>
              <a:ext cx="2189690" cy="608938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54758565-6DF5-43E7-B973-D4EBE4B6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079" y="2618326"/>
              <a:ext cx="275821" cy="1344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7023298-84A2-4E7E-8C69-F7DBC8E02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6851" y="2627083"/>
              <a:ext cx="265720" cy="134399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DA53DEDF-6B8A-40C3-90D7-D986598E6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26950" y="2637182"/>
              <a:ext cx="267772" cy="131321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F48C8CB-625A-451F-B34A-739C7D75B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32124" y="2637182"/>
              <a:ext cx="270850" cy="132347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157B0397-2BCB-42D7-9532-F3D88503A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168" y="2797823"/>
              <a:ext cx="275821" cy="134400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A545D5C8-C36C-41A3-8D7A-731172770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086" y="2976933"/>
              <a:ext cx="275821" cy="134400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7601B843-2E78-4A45-A98B-ED3181B41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86875" y="2829126"/>
              <a:ext cx="265720" cy="134399"/>
            </a:xfrm>
            <a:prstGeom prst="rect">
              <a:avLst/>
            </a:prstGeom>
          </p:spPr>
        </p:pic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9660F995-EEB3-45A2-A9CB-AB6178B2C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72040" y="3013462"/>
              <a:ext cx="265720" cy="134399"/>
            </a:xfrm>
            <a:prstGeom prst="rect">
              <a:avLst/>
            </a:prstGeom>
          </p:spPr>
        </p:pic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id="{884CAE0B-9F15-4433-9FD3-28BCE2C0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85600" y="2832204"/>
              <a:ext cx="267772" cy="131321"/>
            </a:xfrm>
            <a:prstGeom prst="rect">
              <a:avLst/>
            </a:prstGeom>
          </p:spPr>
        </p:pic>
        <p:pic>
          <p:nvPicPr>
            <p:cNvPr id="73" name="그림 72">
              <a:extLst>
                <a:ext uri="{FF2B5EF4-FFF2-40B4-BE49-F238E27FC236}">
                  <a16:creationId xmlns:a16="http://schemas.microsoft.com/office/drawing/2014/main" id="{87321453-C328-4D0C-969E-55E2CD13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61334" y="3040071"/>
              <a:ext cx="267772" cy="131321"/>
            </a:xfrm>
            <a:prstGeom prst="rect">
              <a:avLst/>
            </a:prstGeom>
          </p:spPr>
        </p:pic>
        <p:pic>
          <p:nvPicPr>
            <p:cNvPr id="74" name="그림 73">
              <a:extLst>
                <a:ext uri="{FF2B5EF4-FFF2-40B4-BE49-F238E27FC236}">
                  <a16:creationId xmlns:a16="http://schemas.microsoft.com/office/drawing/2014/main" id="{B27B96B2-01B8-4837-AE33-DCB87EBC4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5224" y="2860200"/>
              <a:ext cx="270850" cy="132347"/>
            </a:xfrm>
            <a:prstGeom prst="rect">
              <a:avLst/>
            </a:prstGeom>
          </p:spPr>
        </p:pic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id="{CE40F069-D00C-46D0-B212-34D691208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45192" y="3053694"/>
              <a:ext cx="270850" cy="132347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6CB54C7-661E-4682-A5DA-28121E7EBEFF}"/>
              </a:ext>
            </a:extLst>
          </p:cNvPr>
          <p:cNvGrpSpPr/>
          <p:nvPr/>
        </p:nvGrpSpPr>
        <p:grpSpPr>
          <a:xfrm>
            <a:off x="2161092" y="4302902"/>
            <a:ext cx="2013899" cy="643914"/>
            <a:chOff x="2193116" y="4321583"/>
            <a:chExt cx="2189690" cy="630904"/>
          </a:xfrm>
        </p:grpSpPr>
        <p:sp>
          <p:nvSpPr>
            <p:cNvPr id="80" name="순서도: 데이터 79">
              <a:extLst>
                <a:ext uri="{FF2B5EF4-FFF2-40B4-BE49-F238E27FC236}">
                  <a16:creationId xmlns:a16="http://schemas.microsoft.com/office/drawing/2014/main" id="{0BA71BAF-BB2C-4379-A97F-F4C837ED1C7E}"/>
                </a:ext>
              </a:extLst>
            </p:cNvPr>
            <p:cNvSpPr/>
            <p:nvPr/>
          </p:nvSpPr>
          <p:spPr>
            <a:xfrm>
              <a:off x="2193116" y="4343549"/>
              <a:ext cx="2189690" cy="608938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0EAAF401-2746-447D-B5F7-FEE33A2C3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7446" y="4321583"/>
              <a:ext cx="283161" cy="137977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D6298EF9-916D-4E83-B7FF-A0EE14B21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6160" y="4531239"/>
              <a:ext cx="266686" cy="134887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D2E43EED-8F16-4BE2-A88C-5B46B88B8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92362" y="4356775"/>
              <a:ext cx="271835" cy="132828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60BBD30E-6BFE-457F-B0C8-1FFCCFF78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25994" y="4541468"/>
              <a:ext cx="271835" cy="132828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id="{AE6F1EC0-DD1D-49A8-BC48-D782469AD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1245" y="4734962"/>
              <a:ext cx="271835" cy="132828"/>
            </a:xfrm>
            <a:prstGeom prst="rect">
              <a:avLst/>
            </a:prstGeom>
          </p:spPr>
        </p:pic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id="{885E6995-14D9-432A-B0E4-30C07672F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79199" y="4336185"/>
              <a:ext cx="268746" cy="131799"/>
            </a:xfrm>
            <a:prstGeom prst="rect">
              <a:avLst/>
            </a:prstGeom>
          </p:spPr>
        </p:pic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50E12E19-BCED-4762-9428-A26F4F6EE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16978" y="4553287"/>
              <a:ext cx="268746" cy="131799"/>
            </a:xfrm>
            <a:prstGeom prst="rect">
              <a:avLst/>
            </a:prstGeom>
          </p:spPr>
        </p:pic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9E0D65C3-43ED-47E7-A121-25D8BE633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84094" y="4733930"/>
              <a:ext cx="268746" cy="131799"/>
            </a:xfrm>
            <a:prstGeom prst="rect">
              <a:avLst/>
            </a:prstGeom>
          </p:spPr>
        </p:pic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id="{4DECF18F-8F92-4F14-8B18-E321BE75C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57515" y="4336589"/>
              <a:ext cx="266686" cy="134887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ABE2EFAC-625D-4272-8F52-22BA3E07F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60699" y="4719659"/>
              <a:ext cx="266686" cy="134887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:a16="http://schemas.microsoft.com/office/drawing/2014/main" id="{ADA59946-F6DE-461C-83BE-6D6EE6F1A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8667" y="4502017"/>
              <a:ext cx="283161" cy="137977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id="{7E8816D0-909D-47F4-8D8E-CF543D1C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81898" y="4688085"/>
              <a:ext cx="283161" cy="137977"/>
            </a:xfrm>
            <a:prstGeom prst="rect">
              <a:avLst/>
            </a:prstGeom>
          </p:spPr>
        </p:pic>
      </p:grpSp>
      <p:graphicFrame>
        <p:nvGraphicFramePr>
          <p:cNvPr id="68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98400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오답인 경우 새까맣게 탄 쿠키만으로는 부족해 보여요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타서 부피가 좀 더 줄어들게 하면 어떨까요</a:t>
                      </a:r>
                      <a:r>
                        <a:rPr lang="en-US" altLang="ko-KR" sz="900" b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?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시간을 너무 빨리 해서 오답인 경우엔 아직 반죽인 상태로 보이면 좋을 것 같아요</a:t>
                      </a:r>
                      <a:r>
                        <a:rPr lang="en-US" altLang="ko-KR" sz="9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45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6BA1B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 anchor="ctr">
        <a:noAutofit/>
      </a:bodyPr>
      <a:lstStyle>
        <a:defPPr marL="0" marR="0" indent="0" algn="l" defTabSz="914400" rtl="0" eaLnBrk="1" fontAlgn="auto" latinLnBrk="1" hangingPunct="1"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1000" b="1" dirty="0" smtClean="0">
            <a:latin typeface="+mn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10743</TotalTime>
  <Words>2538</Words>
  <Application>Microsoft Office PowerPoint</Application>
  <PresentationFormat>와이드스크린</PresentationFormat>
  <Paragraphs>704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4" baseType="lpstr">
      <vt:lpstr>Arial</vt:lpstr>
      <vt:lpstr>맑은 고딕</vt:lpstr>
      <vt:lpstr>나눔고딕</vt:lpstr>
      <vt:lpstr>Wingdings</vt:lpstr>
      <vt:lpstr>Office 테마</vt:lpstr>
      <vt:lpstr>PowerPoint 프레젠테이션</vt:lpstr>
      <vt:lpstr>사용 단원 : 3-1-1 덧셈과 뺄셈  </vt:lpstr>
      <vt:lpstr>PowerPoint 프레젠테이션</vt:lpstr>
      <vt:lpstr>PowerPoint 프레젠테이션</vt:lpstr>
      <vt:lpstr>PowerPoint 프레젠테이션</vt:lpstr>
      <vt:lpstr>PowerPoint 프레젠테이션</vt:lpstr>
      <vt:lpstr>사용 단원 : 3-1-5 길이와 시간  </vt:lpstr>
      <vt:lpstr>PowerPoint 프레젠테이션</vt:lpstr>
      <vt:lpstr>PowerPoint 프레젠테이션</vt:lpstr>
      <vt:lpstr>사용 단원 : 3-2-4 분수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3-2-5 들이와 무게  </vt:lpstr>
      <vt:lpstr>PowerPoint 프레젠테이션</vt:lpstr>
      <vt:lpstr>PowerPoint 프레젠테이션</vt:lpstr>
      <vt:lpstr>PowerPoint 프레젠테이션</vt:lpstr>
      <vt:lpstr>PowerPoint 프레젠테이션</vt:lpstr>
      <vt:lpstr>사용 단원 : 4-1-2 각도  </vt:lpstr>
      <vt:lpstr>PowerPoint 프레젠테이션</vt:lpstr>
      <vt:lpstr>PowerPoint 프레젠테이션</vt:lpstr>
      <vt:lpstr>PowerPoint 프레젠테이션</vt:lpstr>
      <vt:lpstr>PowerPoint 프레젠테이션</vt:lpstr>
      <vt:lpstr>사용 단원 : 4-1-4 평면도형의 이동  </vt:lpstr>
      <vt:lpstr>PowerPoint 프레젠테이션</vt:lpstr>
      <vt:lpstr>PowerPoint 프레젠테이션</vt:lpstr>
      <vt:lpstr>PowerPoint 프레젠테이션</vt:lpstr>
      <vt:lpstr>사용 단원 : 4-2-3 소수의 덧셈과 뺄셈  </vt:lpstr>
      <vt:lpstr>PowerPoint 프레젠테이션</vt:lpstr>
      <vt:lpstr>PowerPoint 프레젠테이션</vt:lpstr>
      <vt:lpstr>PowerPoint 프레젠테이션</vt:lpstr>
      <vt:lpstr>PowerPoint 프레젠테이션</vt:lpstr>
      <vt:lpstr>사용 단원 : 4-2-6 다각형  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이타래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/>
  <cp:lastModifiedBy>한규석</cp:lastModifiedBy>
  <cp:revision>1026</cp:revision>
  <cp:lastPrinted>2019-10-25T00:51:36Z</cp:lastPrinted>
  <dcterms:created xsi:type="dcterms:W3CDTF">2018-06-29T00:54:25Z</dcterms:created>
  <dcterms:modified xsi:type="dcterms:W3CDTF">2020-04-22T08:24:28Z</dcterms:modified>
</cp:coreProperties>
</file>