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1" r:id="rId2"/>
    <p:sldId id="432" r:id="rId3"/>
    <p:sldId id="455" r:id="rId4"/>
    <p:sldId id="456" r:id="rId5"/>
    <p:sldId id="457" r:id="rId6"/>
    <p:sldId id="409" r:id="rId7"/>
  </p:sldIdLst>
  <p:sldSz cx="12192000" cy="6858000"/>
  <p:notesSz cx="7104063" cy="10234613"/>
  <p:embeddedFontLst>
    <p:embeddedFont>
      <p:font typeface="나눔고딕" panose="020D0604000000000000" pitchFamily="50" charset="-127"/>
      <p:regular r:id="rId10"/>
      <p:bold r:id="rId11"/>
    </p:embeddedFont>
    <p:embeddedFont>
      <p:font typeface="맑은 고딕" panose="020B0503020000020004" pitchFamily="50" charset="-127"/>
      <p:regular r:id="rId12"/>
      <p:bold r:id="rId1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BA1B2"/>
    <a:srgbClr val="F2F2F2"/>
    <a:srgbClr val="93D6E7"/>
    <a:srgbClr val="E3E2E0"/>
    <a:srgbClr val="8A415E"/>
    <a:srgbClr val="0000FF"/>
    <a:srgbClr val="D4CDBB"/>
    <a:srgbClr val="D42E40"/>
    <a:srgbClr val="69B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6" autoAdjust="0"/>
    <p:restoredTop sz="96370" autoAdjust="0"/>
  </p:normalViewPr>
  <p:slideViewPr>
    <p:cSldViewPr snapToGrid="0">
      <p:cViewPr>
        <p:scale>
          <a:sx n="125" d="100"/>
          <a:sy n="125" d="100"/>
        </p:scale>
        <p:origin x="276" y="1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5D8918F-25DA-43B2-A912-A0F0CFACD0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7147F1C-65EA-4DF7-817C-9ECA2C3259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ED83612A-6110-4488-807B-39D1C4B44A4A}" type="datetimeFigureOut">
              <a:rPr lang="ko-KR" altLang="en-US" smtClean="0"/>
              <a:t>2020-04-17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CC21946-CD1A-4011-AB80-D7C809384B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76D7E06-3360-4737-86B2-142630A339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203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B4FC9FFE-5A7B-4A31-868D-E426A4E87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6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44B75050-49D9-4874-838B-6534C7E03E2F}" type="datetimeFigureOut">
              <a:rPr lang="ko-KR" altLang="en-US" smtClean="0"/>
              <a:pPr/>
              <a:t>2020-04-17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96" tIns="47398" rIns="94796" bIns="47398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C35DBCC8-B752-49CE-8F46-B9E3BCE196D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031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간지타이틀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19004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897907" y="3071811"/>
            <a:ext cx="3816638" cy="584775"/>
          </a:xfrm>
          <a:prstGeom prst="rect">
            <a:avLst/>
          </a:prstGeom>
          <a:ln/>
        </p:spPr>
        <p:txBody>
          <a:bodyPr anchor="ctr"/>
          <a:lstStyle>
            <a:lvl1pPr algn="ctr">
              <a:defRPr sz="4677" b="1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간지타이틀</a:t>
            </a:r>
            <a:endParaRPr lang="en-US" altLang="ko-KR" dirty="0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5014913" y="2928934"/>
            <a:ext cx="1582626" cy="71438"/>
            <a:chOff x="952472" y="2571744"/>
            <a:chExt cx="5429288" cy="45719"/>
          </a:xfrm>
        </p:grpSpPr>
        <p:sp>
          <p:nvSpPr>
            <p:cNvPr id="12" name="직사각형 11"/>
            <p:cNvSpPr/>
            <p:nvPr userDrawn="1"/>
          </p:nvSpPr>
          <p:spPr>
            <a:xfrm>
              <a:off x="952472" y="2571744"/>
              <a:ext cx="5429288" cy="45719"/>
            </a:xfrm>
            <a:prstGeom prst="rect">
              <a:avLst/>
            </a:prstGeom>
            <a:solidFill>
              <a:srgbClr val="6D63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 userDrawn="1"/>
          </p:nvSpPr>
          <p:spPr>
            <a:xfrm>
              <a:off x="952472" y="2571744"/>
              <a:ext cx="1714512" cy="45719"/>
            </a:xfrm>
            <a:prstGeom prst="rect">
              <a:avLst/>
            </a:prstGeom>
            <a:solidFill>
              <a:srgbClr val="6BA1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단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 userDrawn="1"/>
        </p:nvGrpSpPr>
        <p:grpSpPr>
          <a:xfrm>
            <a:off x="293036" y="411721"/>
            <a:ext cx="11898964" cy="71438"/>
            <a:chOff x="238092" y="642918"/>
            <a:chExt cx="5429288" cy="45719"/>
          </a:xfrm>
        </p:grpSpPr>
        <p:sp>
          <p:nvSpPr>
            <p:cNvPr id="6" name="직사각형 5"/>
            <p:cNvSpPr/>
            <p:nvPr userDrawn="1"/>
          </p:nvSpPr>
          <p:spPr>
            <a:xfrm>
              <a:off x="238092" y="642918"/>
              <a:ext cx="5429288" cy="45719"/>
            </a:xfrm>
            <a:prstGeom prst="rect">
              <a:avLst/>
            </a:prstGeom>
            <a:solidFill>
              <a:srgbClr val="6D63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+mj-ea"/>
                <a:ea typeface="+mj-ea"/>
              </a:endParaRPr>
            </a:p>
          </p:txBody>
        </p:sp>
        <p:sp>
          <p:nvSpPr>
            <p:cNvPr id="7" name="직사각형 6"/>
            <p:cNvSpPr/>
            <p:nvPr userDrawn="1"/>
          </p:nvSpPr>
          <p:spPr>
            <a:xfrm>
              <a:off x="238092" y="642918"/>
              <a:ext cx="1714512" cy="45719"/>
            </a:xfrm>
            <a:prstGeom prst="rect">
              <a:avLst/>
            </a:prstGeom>
            <a:solidFill>
              <a:srgbClr val="6BA1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+mj-ea"/>
                <a:ea typeface="+mj-ea"/>
              </a:endParaRPr>
            </a:p>
          </p:txBody>
        </p:sp>
      </p:grpSp>
      <p:sp>
        <p:nvSpPr>
          <p:cNvPr id="21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3036" y="14783"/>
            <a:ext cx="4752789" cy="341741"/>
          </a:xfrm>
          <a:prstGeom prst="rect">
            <a:avLst/>
          </a:prstGeom>
          <a:ln algn="ctr"/>
        </p:spPr>
        <p:txBody>
          <a:bodyPr/>
          <a:lstStyle>
            <a:lvl1pPr marL="0" indent="0" algn="l">
              <a:buNone/>
              <a:defRPr sz="1600" b="1" baseline="0">
                <a:solidFill>
                  <a:schemeClr val="tx1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3</a:t>
            </a:r>
            <a:r>
              <a:rPr lang="ko-KR" altLang="en-US" dirty="0"/>
              <a:t>학년 </a:t>
            </a:r>
            <a:r>
              <a:rPr lang="en-US" altLang="ko-KR" dirty="0"/>
              <a:t>1</a:t>
            </a:r>
            <a:r>
              <a:rPr lang="ko-KR" altLang="en-US" dirty="0"/>
              <a:t>학기 사회</a:t>
            </a:r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8537510" y="913239"/>
            <a:ext cx="0" cy="5796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 userDrawn="1"/>
        </p:nvGrpSpPr>
        <p:grpSpPr>
          <a:xfrm>
            <a:off x="8562089" y="481146"/>
            <a:ext cx="3629911" cy="4143408"/>
            <a:chOff x="8562089" y="679541"/>
            <a:chExt cx="3629911" cy="4311558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8562089" y="679541"/>
              <a:ext cx="3629911" cy="25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altLang="ko-K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Description</a:t>
              </a:r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8686606" y="975509"/>
              <a:ext cx="3381570" cy="40155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</p:grpSp>
      <p:grpSp>
        <p:nvGrpSpPr>
          <p:cNvPr id="15" name="그룹 14"/>
          <p:cNvGrpSpPr/>
          <p:nvPr userDrawn="1"/>
        </p:nvGrpSpPr>
        <p:grpSpPr>
          <a:xfrm>
            <a:off x="8562089" y="4624554"/>
            <a:ext cx="3629911" cy="2084685"/>
            <a:chOff x="8562089" y="5361134"/>
            <a:chExt cx="3629911" cy="2084685"/>
          </a:xfrm>
        </p:grpSpPr>
        <p:sp>
          <p:nvSpPr>
            <p:cNvPr id="16" name="TextBox 15"/>
            <p:cNvSpPr txBox="1"/>
            <p:nvPr userDrawn="1"/>
          </p:nvSpPr>
          <p:spPr>
            <a:xfrm>
              <a:off x="8562089" y="5361134"/>
              <a:ext cx="36299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ko-KR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요구사항</a:t>
              </a:r>
              <a:endPara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7" name="직사각형 16"/>
            <p:cNvSpPr/>
            <p:nvPr userDrawn="1"/>
          </p:nvSpPr>
          <p:spPr>
            <a:xfrm>
              <a:off x="8686606" y="5607353"/>
              <a:ext cx="3381570" cy="183846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</p:grpSp>
      <p:grpSp>
        <p:nvGrpSpPr>
          <p:cNvPr id="2" name="그룹 1"/>
          <p:cNvGrpSpPr/>
          <p:nvPr userDrawn="1"/>
        </p:nvGrpSpPr>
        <p:grpSpPr>
          <a:xfrm>
            <a:off x="211667" y="5636971"/>
            <a:ext cx="8176748" cy="1084486"/>
            <a:chOff x="141989" y="5092062"/>
            <a:chExt cx="8246426" cy="949386"/>
          </a:xfrm>
        </p:grpSpPr>
        <p:sp>
          <p:nvSpPr>
            <p:cNvPr id="18" name="TextBox 17"/>
            <p:cNvSpPr txBox="1"/>
            <p:nvPr userDrawn="1"/>
          </p:nvSpPr>
          <p:spPr>
            <a:xfrm>
              <a:off x="141989" y="5092062"/>
              <a:ext cx="362991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altLang="ko-K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Script</a:t>
              </a:r>
            </a:p>
          </p:txBody>
        </p:sp>
        <p:sp>
          <p:nvSpPr>
            <p:cNvPr id="19" name="직사각형 18"/>
            <p:cNvSpPr/>
            <p:nvPr userDrawn="1"/>
          </p:nvSpPr>
          <p:spPr>
            <a:xfrm>
              <a:off x="149291" y="5294621"/>
              <a:ext cx="8239124" cy="7468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</p:grpSp>
      <p:grpSp>
        <p:nvGrpSpPr>
          <p:cNvPr id="27" name="그룹 26"/>
          <p:cNvGrpSpPr/>
          <p:nvPr userDrawn="1"/>
        </p:nvGrpSpPr>
        <p:grpSpPr>
          <a:xfrm>
            <a:off x="280451" y="32328"/>
            <a:ext cx="11787725" cy="716282"/>
            <a:chOff x="143519" y="-253997"/>
            <a:chExt cx="11787725" cy="716282"/>
          </a:xfrm>
        </p:grpSpPr>
        <p:grpSp>
          <p:nvGrpSpPr>
            <p:cNvPr id="28" name="그룹 27"/>
            <p:cNvGrpSpPr/>
            <p:nvPr userDrawn="1"/>
          </p:nvGrpSpPr>
          <p:grpSpPr>
            <a:xfrm>
              <a:off x="143519" y="229794"/>
              <a:ext cx="3765076" cy="232491"/>
              <a:chOff x="143519" y="229794"/>
              <a:chExt cx="3765076" cy="232491"/>
            </a:xfrm>
          </p:grpSpPr>
          <p:sp>
            <p:nvSpPr>
              <p:cNvPr id="35" name="직사각형 34"/>
              <p:cNvSpPr/>
              <p:nvPr userDrawn="1"/>
            </p:nvSpPr>
            <p:spPr>
              <a:xfrm>
                <a:off x="167769" y="229794"/>
                <a:ext cx="3740826" cy="2240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j-ea"/>
                  <a:ea typeface="+mj-ea"/>
                </a:endParaRPr>
              </a:p>
            </p:txBody>
          </p:sp>
          <p:sp>
            <p:nvSpPr>
              <p:cNvPr id="36" name="제목 1"/>
              <p:cNvSpPr txBox="1">
                <a:spLocks/>
              </p:cNvSpPr>
              <p:nvPr userDrawn="1"/>
            </p:nvSpPr>
            <p:spPr>
              <a:xfrm>
                <a:off x="143519" y="238256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단원명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</a:t>
                </a:r>
              </a:p>
            </p:txBody>
          </p:sp>
        </p:grpSp>
        <p:grpSp>
          <p:nvGrpSpPr>
            <p:cNvPr id="29" name="그룹 28"/>
            <p:cNvGrpSpPr/>
            <p:nvPr userDrawn="1"/>
          </p:nvGrpSpPr>
          <p:grpSpPr>
            <a:xfrm>
              <a:off x="3919280" y="224406"/>
              <a:ext cx="4395061" cy="229417"/>
              <a:chOff x="-78163" y="224406"/>
              <a:chExt cx="4395061" cy="229417"/>
            </a:xfrm>
          </p:grpSpPr>
          <p:sp>
            <p:nvSpPr>
              <p:cNvPr id="33" name="직사각형 32"/>
              <p:cNvSpPr/>
              <p:nvPr userDrawn="1"/>
            </p:nvSpPr>
            <p:spPr>
              <a:xfrm>
                <a:off x="-61138" y="229794"/>
                <a:ext cx="4378036" cy="2240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4" name="제목 1"/>
              <p:cNvSpPr txBox="1">
                <a:spLocks/>
              </p:cNvSpPr>
              <p:nvPr userDrawn="1"/>
            </p:nvSpPr>
            <p:spPr>
              <a:xfrm>
                <a:off x="-78163" y="224406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화면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</p:grpSp>
        <p:grpSp>
          <p:nvGrpSpPr>
            <p:cNvPr id="30" name="그룹 29"/>
            <p:cNvGrpSpPr/>
            <p:nvPr userDrawn="1"/>
          </p:nvGrpSpPr>
          <p:grpSpPr>
            <a:xfrm>
              <a:off x="4919986" y="-253997"/>
              <a:ext cx="7011258" cy="258316"/>
              <a:chOff x="-3074899" y="-253997"/>
              <a:chExt cx="7011258" cy="258316"/>
            </a:xfrm>
          </p:grpSpPr>
          <p:sp>
            <p:nvSpPr>
              <p:cNvPr id="31" name="직사각형 30"/>
              <p:cNvSpPr/>
              <p:nvPr userDrawn="1"/>
            </p:nvSpPr>
            <p:spPr>
              <a:xfrm>
                <a:off x="-3061423" y="-253997"/>
                <a:ext cx="3385957" cy="2583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32" name="제목 1"/>
              <p:cNvSpPr txBox="1">
                <a:spLocks/>
              </p:cNvSpPr>
              <p:nvPr userDrawn="1"/>
            </p:nvSpPr>
            <p:spPr>
              <a:xfrm>
                <a:off x="-3074899" y="-238952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파일명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  <p:sp>
            <p:nvSpPr>
              <p:cNvPr id="200" name="직사각형 199">
                <a:extLst>
                  <a:ext uri="{FF2B5EF4-FFF2-40B4-BE49-F238E27FC236}">
                    <a16:creationId xmlns:a16="http://schemas.microsoft.com/office/drawing/2014/main" id="{5A0C494A-6287-4EFC-A038-64B81DDA12A0}"/>
                  </a:ext>
                </a:extLst>
              </p:cNvPr>
              <p:cNvSpPr/>
              <p:nvPr userDrawn="1"/>
            </p:nvSpPr>
            <p:spPr>
              <a:xfrm>
                <a:off x="550402" y="-253997"/>
                <a:ext cx="3385957" cy="2583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+mj-ea"/>
                  <a:ea typeface="+mj-ea"/>
                </a:endParaRPr>
              </a:p>
            </p:txBody>
          </p:sp>
          <p:sp>
            <p:nvSpPr>
              <p:cNvPr id="201" name="제목 1">
                <a:extLst>
                  <a:ext uri="{FF2B5EF4-FFF2-40B4-BE49-F238E27FC236}">
                    <a16:creationId xmlns:a16="http://schemas.microsoft.com/office/drawing/2014/main" id="{42091D2F-59A8-42C0-873C-682F8EA2F2A7}"/>
                  </a:ext>
                </a:extLst>
              </p:cNvPr>
              <p:cNvSpPr txBox="1">
                <a:spLocks/>
              </p:cNvSpPr>
              <p:nvPr userDrawn="1"/>
            </p:nvSpPr>
            <p:spPr>
              <a:xfrm>
                <a:off x="536926" y="-238952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화면 번호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</p:grpSp>
      </p:grpSp>
      <p:cxnSp>
        <p:nvCxnSpPr>
          <p:cNvPr id="5" name="직선 연결선 4"/>
          <p:cNvCxnSpPr/>
          <p:nvPr userDrawn="1"/>
        </p:nvCxnSpPr>
        <p:spPr>
          <a:xfrm>
            <a:off x="279399" y="768928"/>
            <a:ext cx="817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모서리가 둥근 직사각형 48">
            <a:extLst>
              <a:ext uri="{FF2B5EF4-FFF2-40B4-BE49-F238E27FC236}">
                <a16:creationId xmlns:a16="http://schemas.microsoft.com/office/drawing/2014/main" id="{FDFC146B-4A75-43B8-AF33-A76611A6D729}"/>
              </a:ext>
            </a:extLst>
          </p:cNvPr>
          <p:cNvSpPr/>
          <p:nvPr userDrawn="1"/>
        </p:nvSpPr>
        <p:spPr>
          <a:xfrm>
            <a:off x="288269" y="939769"/>
            <a:ext cx="8135667" cy="4714409"/>
          </a:xfrm>
          <a:prstGeom prst="roundRect">
            <a:avLst>
              <a:gd name="adj" fmla="val 234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12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93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단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 userDrawn="1"/>
        </p:nvGrpSpPr>
        <p:grpSpPr>
          <a:xfrm>
            <a:off x="293036" y="411721"/>
            <a:ext cx="11898964" cy="71438"/>
            <a:chOff x="238092" y="642918"/>
            <a:chExt cx="5429288" cy="45719"/>
          </a:xfrm>
        </p:grpSpPr>
        <p:sp>
          <p:nvSpPr>
            <p:cNvPr id="6" name="직사각형 5"/>
            <p:cNvSpPr/>
            <p:nvPr userDrawn="1"/>
          </p:nvSpPr>
          <p:spPr>
            <a:xfrm>
              <a:off x="238092" y="642918"/>
              <a:ext cx="5429288" cy="45719"/>
            </a:xfrm>
            <a:prstGeom prst="rect">
              <a:avLst/>
            </a:prstGeom>
            <a:solidFill>
              <a:srgbClr val="6D63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+mj-ea"/>
                <a:ea typeface="+mj-ea"/>
              </a:endParaRPr>
            </a:p>
          </p:txBody>
        </p:sp>
        <p:sp>
          <p:nvSpPr>
            <p:cNvPr id="7" name="직사각형 6"/>
            <p:cNvSpPr/>
            <p:nvPr userDrawn="1"/>
          </p:nvSpPr>
          <p:spPr>
            <a:xfrm>
              <a:off x="238092" y="642918"/>
              <a:ext cx="1714512" cy="45719"/>
            </a:xfrm>
            <a:prstGeom prst="rect">
              <a:avLst/>
            </a:prstGeom>
            <a:solidFill>
              <a:srgbClr val="6BA1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215" dirty="0">
                <a:latin typeface="+mj-ea"/>
                <a:ea typeface="+mj-ea"/>
              </a:endParaRPr>
            </a:p>
          </p:txBody>
        </p:sp>
      </p:grpSp>
      <p:sp>
        <p:nvSpPr>
          <p:cNvPr id="21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93036" y="14783"/>
            <a:ext cx="4752789" cy="341741"/>
          </a:xfrm>
          <a:prstGeom prst="rect">
            <a:avLst/>
          </a:prstGeom>
          <a:ln algn="ctr"/>
        </p:spPr>
        <p:txBody>
          <a:bodyPr/>
          <a:lstStyle>
            <a:lvl1pPr marL="0" indent="0" algn="l">
              <a:buNone/>
              <a:defRPr sz="1600" b="1" baseline="0">
                <a:solidFill>
                  <a:schemeClr val="tx1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제목</a:t>
            </a:r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8537510" y="913239"/>
            <a:ext cx="0" cy="5796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/>
          <p:cNvGrpSpPr/>
          <p:nvPr userDrawn="1"/>
        </p:nvGrpSpPr>
        <p:grpSpPr>
          <a:xfrm>
            <a:off x="8562089" y="481146"/>
            <a:ext cx="3629911" cy="6228093"/>
            <a:chOff x="8562089" y="679541"/>
            <a:chExt cx="3629911" cy="648084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8562089" y="679541"/>
              <a:ext cx="3629911" cy="25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ü"/>
              </a:pPr>
              <a:r>
                <a:rPr lang="en-US" altLang="ko-K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ea"/>
                  <a:ea typeface="+mj-ea"/>
                </a:rPr>
                <a:t>Description</a:t>
              </a:r>
            </a:p>
          </p:txBody>
        </p:sp>
        <p:sp>
          <p:nvSpPr>
            <p:cNvPr id="14" name="직사각형 13"/>
            <p:cNvSpPr/>
            <p:nvPr userDrawn="1"/>
          </p:nvSpPr>
          <p:spPr>
            <a:xfrm>
              <a:off x="8686606" y="975509"/>
              <a:ext cx="3381570" cy="6184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ea"/>
                <a:ea typeface="+mj-ea"/>
              </a:endParaRPr>
            </a:p>
          </p:txBody>
        </p:sp>
      </p:grpSp>
      <p:grpSp>
        <p:nvGrpSpPr>
          <p:cNvPr id="27" name="그룹 26"/>
          <p:cNvGrpSpPr/>
          <p:nvPr userDrawn="1"/>
        </p:nvGrpSpPr>
        <p:grpSpPr>
          <a:xfrm>
            <a:off x="280451" y="32328"/>
            <a:ext cx="11787725" cy="716282"/>
            <a:chOff x="143519" y="-253997"/>
            <a:chExt cx="11787725" cy="716282"/>
          </a:xfrm>
        </p:grpSpPr>
        <p:grpSp>
          <p:nvGrpSpPr>
            <p:cNvPr id="28" name="그룹 27"/>
            <p:cNvGrpSpPr/>
            <p:nvPr userDrawn="1"/>
          </p:nvGrpSpPr>
          <p:grpSpPr>
            <a:xfrm>
              <a:off x="143519" y="229794"/>
              <a:ext cx="3765076" cy="232491"/>
              <a:chOff x="143519" y="229794"/>
              <a:chExt cx="3765076" cy="232491"/>
            </a:xfrm>
          </p:grpSpPr>
          <p:sp>
            <p:nvSpPr>
              <p:cNvPr id="35" name="직사각형 34"/>
              <p:cNvSpPr/>
              <p:nvPr userDrawn="1"/>
            </p:nvSpPr>
            <p:spPr>
              <a:xfrm>
                <a:off x="167769" y="229794"/>
                <a:ext cx="3740826" cy="2240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j-ea"/>
                  <a:ea typeface="+mj-ea"/>
                </a:endParaRPr>
              </a:p>
            </p:txBody>
          </p:sp>
          <p:sp>
            <p:nvSpPr>
              <p:cNvPr id="36" name="제목 1"/>
              <p:cNvSpPr txBox="1">
                <a:spLocks/>
              </p:cNvSpPr>
              <p:nvPr userDrawn="1"/>
            </p:nvSpPr>
            <p:spPr>
              <a:xfrm>
                <a:off x="143519" y="238256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단원명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</a:t>
                </a:r>
              </a:p>
            </p:txBody>
          </p:sp>
        </p:grpSp>
        <p:grpSp>
          <p:nvGrpSpPr>
            <p:cNvPr id="29" name="그룹 28"/>
            <p:cNvGrpSpPr/>
            <p:nvPr userDrawn="1"/>
          </p:nvGrpSpPr>
          <p:grpSpPr>
            <a:xfrm>
              <a:off x="3919280" y="224406"/>
              <a:ext cx="4395061" cy="229417"/>
              <a:chOff x="-78163" y="224406"/>
              <a:chExt cx="4395061" cy="229417"/>
            </a:xfrm>
          </p:grpSpPr>
          <p:sp>
            <p:nvSpPr>
              <p:cNvPr id="33" name="직사각형 32"/>
              <p:cNvSpPr/>
              <p:nvPr userDrawn="1"/>
            </p:nvSpPr>
            <p:spPr>
              <a:xfrm>
                <a:off x="-61138" y="229794"/>
                <a:ext cx="4378036" cy="2240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j-ea"/>
                  <a:ea typeface="+mj-ea"/>
                </a:endParaRPr>
              </a:p>
            </p:txBody>
          </p:sp>
          <p:sp>
            <p:nvSpPr>
              <p:cNvPr id="34" name="제목 1"/>
              <p:cNvSpPr txBox="1">
                <a:spLocks/>
              </p:cNvSpPr>
              <p:nvPr userDrawn="1"/>
            </p:nvSpPr>
            <p:spPr>
              <a:xfrm>
                <a:off x="-78163" y="224406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화면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</p:grpSp>
        <p:grpSp>
          <p:nvGrpSpPr>
            <p:cNvPr id="30" name="그룹 29"/>
            <p:cNvGrpSpPr/>
            <p:nvPr userDrawn="1"/>
          </p:nvGrpSpPr>
          <p:grpSpPr>
            <a:xfrm>
              <a:off x="4919986" y="-253997"/>
              <a:ext cx="7011258" cy="258316"/>
              <a:chOff x="-3074899" y="-253997"/>
              <a:chExt cx="7011258" cy="258316"/>
            </a:xfrm>
          </p:grpSpPr>
          <p:sp>
            <p:nvSpPr>
              <p:cNvPr id="31" name="직사각형 30"/>
              <p:cNvSpPr/>
              <p:nvPr userDrawn="1"/>
            </p:nvSpPr>
            <p:spPr>
              <a:xfrm>
                <a:off x="-3061423" y="-253997"/>
                <a:ext cx="3385957" cy="2583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j-ea"/>
                  <a:ea typeface="+mj-ea"/>
                </a:endParaRPr>
              </a:p>
            </p:txBody>
          </p:sp>
          <p:sp>
            <p:nvSpPr>
              <p:cNvPr id="32" name="제목 1"/>
              <p:cNvSpPr txBox="1">
                <a:spLocks/>
              </p:cNvSpPr>
              <p:nvPr userDrawn="1"/>
            </p:nvSpPr>
            <p:spPr>
              <a:xfrm>
                <a:off x="-3074899" y="-238952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파일명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  <p:sp>
            <p:nvSpPr>
              <p:cNvPr id="200" name="직사각형 199">
                <a:extLst>
                  <a:ext uri="{FF2B5EF4-FFF2-40B4-BE49-F238E27FC236}">
                    <a16:creationId xmlns:a16="http://schemas.microsoft.com/office/drawing/2014/main" id="{5A0C494A-6287-4EFC-A038-64B81DDA12A0}"/>
                  </a:ext>
                </a:extLst>
              </p:cNvPr>
              <p:cNvSpPr/>
              <p:nvPr userDrawn="1"/>
            </p:nvSpPr>
            <p:spPr>
              <a:xfrm>
                <a:off x="550402" y="-253997"/>
                <a:ext cx="3385957" cy="25831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j-ea"/>
                  <a:ea typeface="+mj-ea"/>
                </a:endParaRPr>
              </a:p>
            </p:txBody>
          </p:sp>
          <p:sp>
            <p:nvSpPr>
              <p:cNvPr id="201" name="제목 1">
                <a:extLst>
                  <a:ext uri="{FF2B5EF4-FFF2-40B4-BE49-F238E27FC236}">
                    <a16:creationId xmlns:a16="http://schemas.microsoft.com/office/drawing/2014/main" id="{42091D2F-59A8-42C0-873C-682F8EA2F2A7}"/>
                  </a:ext>
                </a:extLst>
              </p:cNvPr>
              <p:cNvSpPr txBox="1">
                <a:spLocks/>
              </p:cNvSpPr>
              <p:nvPr userDrawn="1"/>
            </p:nvSpPr>
            <p:spPr>
              <a:xfrm>
                <a:off x="536926" y="-238952"/>
                <a:ext cx="3344246" cy="2240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1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ko-KR" altLang="en-US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화면 번호 </a:t>
                </a:r>
                <a:r>
                  <a:rPr lang="en-US" altLang="ko-KR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: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97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7" r:id="rId2"/>
    <p:sldLayoutId id="2147483653" r:id="rId3"/>
    <p:sldLayoutId id="2147483660" r:id="rId4"/>
  </p:sldLayoutIdLst>
  <p:hf hdr="0" dt="0"/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A56750-9720-47A6-BA93-C70F92570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920" y="3610290"/>
            <a:ext cx="1852358" cy="338554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>
              <a:tabLst>
                <a:tab pos="380998" algn="r"/>
                <a:tab pos="2025242" algn="ctr"/>
                <a:tab pos="4050483" algn="r"/>
              </a:tabLst>
              <a:defRPr/>
            </a:pPr>
            <a:r>
              <a:rPr lang="en-US" altLang="ko-KR" sz="1600" b="1" dirty="0">
                <a:ea typeface="맑은 고딕" panose="020B0503020000020004" pitchFamily="50" charset="-127"/>
                <a:cs typeface="Times New Roman" pitchFamily="18" charset="0"/>
              </a:rPr>
              <a:t>Revision History</a:t>
            </a:r>
          </a:p>
        </p:txBody>
      </p:sp>
      <p:graphicFrame>
        <p:nvGraphicFramePr>
          <p:cNvPr id="3" name="Group 65">
            <a:extLst>
              <a:ext uri="{FF2B5EF4-FFF2-40B4-BE49-F238E27FC236}">
                <a16:creationId xmlns:a16="http://schemas.microsoft.com/office/drawing/2014/main" id="{38D5F488-C1C5-412D-B0CC-E49F0BCA6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388531"/>
              </p:ext>
            </p:extLst>
          </p:nvPr>
        </p:nvGraphicFramePr>
        <p:xfrm>
          <a:off x="1632336" y="2392218"/>
          <a:ext cx="8965534" cy="853288"/>
        </p:xfrm>
        <a:graphic>
          <a:graphicData uri="http://schemas.openxmlformats.org/drawingml/2006/table">
            <a:tbl>
              <a:tblPr/>
              <a:tblGrid>
                <a:gridCol w="1488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r"/>
                          <a:tab pos="2700338" algn="ctr"/>
                          <a:tab pos="5400675" algn="r"/>
                        </a:tabLst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과목명</a:t>
                      </a:r>
                    </a:p>
                  </a:txBody>
                  <a:tcPr marL="82943" marR="82943" marT="45674" marB="45674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1B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수학</a:t>
                      </a:r>
                      <a:r>
                        <a:rPr lang="en-US" altLang="ko-KR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안</a:t>
                      </a:r>
                      <a:r>
                        <a:rPr lang="en-US" altLang="ko-KR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82943" marR="82943" marT="45674" marB="45674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6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r"/>
                          <a:tab pos="2700338" algn="ctr"/>
                          <a:tab pos="5400675" algn="r"/>
                        </a:tabLst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82943" marR="82943" marT="45674" marB="45674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1B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한규석</a:t>
                      </a:r>
                      <a:endParaRPr lang="en-US" altLang="ko-KR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943" marR="82943" marT="45674" marB="45674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4213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42BFD7B7-CDB7-4B7C-93D1-C8FABD7FA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920" y="1995763"/>
            <a:ext cx="1852358" cy="338554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>
              <a:tabLst>
                <a:tab pos="380998" algn="r"/>
                <a:tab pos="2025242" algn="ctr"/>
                <a:tab pos="4050483" algn="r"/>
              </a:tabLst>
              <a:defRPr/>
            </a:pPr>
            <a:r>
              <a:rPr lang="ko-KR" altLang="en-US" sz="1600" b="1" dirty="0">
                <a:ea typeface="맑은 고딕" panose="020B0503020000020004" pitchFamily="50" charset="-127"/>
                <a:cs typeface="Times New Roman" pitchFamily="18" charset="0"/>
              </a:rPr>
              <a:t>기본 정보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3415544-7C65-4F19-9C33-D4FC8AAC8A95}"/>
              </a:ext>
            </a:extLst>
          </p:cNvPr>
          <p:cNvSpPr/>
          <p:nvPr/>
        </p:nvSpPr>
        <p:spPr>
          <a:xfrm>
            <a:off x="2198" y="-3573"/>
            <a:ext cx="12189802" cy="1724130"/>
          </a:xfrm>
          <a:prstGeom prst="rect">
            <a:avLst/>
          </a:prstGeom>
          <a:solidFill>
            <a:srgbClr val="6BA1B2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800" b="1" dirty="0">
                <a:solidFill>
                  <a:schemeClr val="bg1"/>
                </a:solidFill>
                <a:latin typeface="맑은 고딕" panose="020B0503020000020004" pitchFamily="50" charset="-127"/>
              </a:rPr>
              <a:t>동아 초등학교 전자저작물</a:t>
            </a:r>
            <a:endParaRPr lang="en-US" altLang="ko-KR" sz="2800" b="1" dirty="0">
              <a:solidFill>
                <a:schemeClr val="bg1"/>
              </a:solidFill>
              <a:latin typeface="맑은 고딕" panose="020B0503020000020004" pitchFamily="50" charset="-127"/>
            </a:endParaRPr>
          </a:p>
          <a:p>
            <a:pPr algn="ctr">
              <a:defRPr/>
            </a:pPr>
            <a:r>
              <a:rPr lang="en-US" altLang="ko-KR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[</a:t>
            </a:r>
            <a:r>
              <a:rPr lang="ko-KR" altLang="en-US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수학</a:t>
            </a:r>
            <a:r>
              <a:rPr lang="en-US" altLang="ko-KR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안</a:t>
            </a:r>
            <a:r>
              <a:rPr lang="en-US" altLang="ko-KR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)</a:t>
            </a:r>
            <a:r>
              <a:rPr lang="ko-KR" altLang="en-US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 메인 </a:t>
            </a:r>
            <a:r>
              <a:rPr lang="ko-KR" altLang="en-US" sz="2800" b="1" dirty="0" err="1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인트로</a:t>
            </a:r>
            <a:r>
              <a:rPr lang="ko-KR" altLang="en-US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</a:rPr>
              <a:t> 기획안</a:t>
            </a:r>
            <a:r>
              <a:rPr lang="en-US" altLang="ko-KR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ko-KR" altLang="en-US" sz="2800" b="1" dirty="0">
              <a:solidFill>
                <a:schemeClr val="accent1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6" name="Group 66">
            <a:extLst>
              <a:ext uri="{FF2B5EF4-FFF2-40B4-BE49-F238E27FC236}">
                <a16:creationId xmlns:a16="http://schemas.microsoft.com/office/drawing/2014/main" id="{A729C96E-A902-45FB-8B5A-B96B7D3DE2C6}"/>
              </a:ext>
            </a:extLst>
          </p:cNvPr>
          <p:cNvGraphicFramePr>
            <a:graphicFrameLocks noGrp="1"/>
          </p:cNvGraphicFramePr>
          <p:nvPr/>
        </p:nvGraphicFramePr>
        <p:xfrm>
          <a:off x="1596329" y="4064646"/>
          <a:ext cx="9001541" cy="2287311"/>
        </p:xfrm>
        <a:graphic>
          <a:graphicData uri="http://schemas.openxmlformats.org/drawingml/2006/table">
            <a:tbl>
              <a:tblPr/>
              <a:tblGrid>
                <a:gridCol w="1530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045">
                  <a:extLst>
                    <a:ext uri="{9D8B030D-6E8A-4147-A177-3AD203B41FA5}">
                      <a16:colId xmlns:a16="http://schemas.microsoft.com/office/drawing/2014/main" val="1457091976"/>
                    </a:ext>
                  </a:extLst>
                </a:gridCol>
                <a:gridCol w="6793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날짜</a:t>
                      </a: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1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1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변경 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/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추가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내역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20. 03. 20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v1.0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스토리보드 초안 작성</a:t>
                      </a: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014825"/>
                  </a:ext>
                </a:extLst>
              </a:tr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208852"/>
                  </a:ext>
                </a:extLst>
              </a:tr>
              <a:tr h="24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950" marR="82950" marT="45735" marB="45735" anchor="ctr" horzOverflow="overflow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548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30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94977E93-82A0-4254-B214-21649432C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3125" y="3272246"/>
            <a:ext cx="5061036" cy="965637"/>
          </a:xfrm>
        </p:spPr>
        <p:txBody>
          <a:bodyPr/>
          <a:lstStyle/>
          <a:p>
            <a:br>
              <a:rPr lang="ko-KR" altLang="en-US" sz="1800" spc="-150" dirty="0">
                <a:latin typeface="+mn-ea"/>
              </a:rPr>
            </a:br>
            <a:br>
              <a:rPr lang="ko-KR" altLang="en-US" sz="1800" spc="-150" dirty="0">
                <a:latin typeface="+mn-ea"/>
              </a:rPr>
            </a:br>
            <a:endParaRPr lang="ko-KR" altLang="en-US" sz="1800" dirty="0"/>
          </a:p>
        </p:txBody>
      </p:sp>
      <p:sp>
        <p:nvSpPr>
          <p:cNvPr id="4" name="제목 2">
            <a:extLst>
              <a:ext uri="{FF2B5EF4-FFF2-40B4-BE49-F238E27FC236}">
                <a16:creationId xmlns:a16="http://schemas.microsoft.com/office/drawing/2014/main" id="{8E3607FD-121D-452E-8385-20695FA01102}"/>
              </a:ext>
            </a:extLst>
          </p:cNvPr>
          <p:cNvSpPr txBox="1">
            <a:spLocks/>
          </p:cNvSpPr>
          <p:nvPr/>
        </p:nvSpPr>
        <p:spPr>
          <a:xfrm>
            <a:off x="2952477" y="1891938"/>
            <a:ext cx="5742331" cy="965637"/>
          </a:xfrm>
          <a:prstGeom prst="rect">
            <a:avLst/>
          </a:prstGeom>
          <a:ln/>
        </p:spPr>
        <p:txBody>
          <a:bodyPr anchor="ctr"/>
          <a:lstStyle>
            <a:lvl1pPr algn="ctr" defTabSz="1125444" rtl="0" eaLnBrk="1" latinLnBrk="1" hangingPunct="1">
              <a:spcBef>
                <a:spcPct val="0"/>
              </a:spcBef>
              <a:buNone/>
              <a:defRPr sz="4677" b="1" kern="1200" baseline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/>
              <a:t>팝업 페이지 기획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5362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직사각형 55">
            <a:extLst>
              <a:ext uri="{FF2B5EF4-FFF2-40B4-BE49-F238E27FC236}">
                <a16:creationId xmlns:a16="http://schemas.microsoft.com/office/drawing/2014/main" id="{FA662A14-4E4A-42B9-A2F2-9A50B3634E87}"/>
              </a:ext>
            </a:extLst>
          </p:cNvPr>
          <p:cNvSpPr/>
          <p:nvPr/>
        </p:nvSpPr>
        <p:spPr>
          <a:xfrm>
            <a:off x="7674118" y="2352636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solidFill>
                  <a:schemeClr val="tx1"/>
                </a:solidFill>
              </a:rPr>
              <a:t>시킴이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C7397252-667C-4A9D-9910-4897C378478A}"/>
              </a:ext>
            </a:extLst>
          </p:cNvPr>
          <p:cNvSpPr/>
          <p:nvPr/>
        </p:nvSpPr>
        <p:spPr>
          <a:xfrm>
            <a:off x="7672382" y="2798905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그리기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DF8E386-92FC-425E-A3BE-24E3ED0CB321}"/>
              </a:ext>
            </a:extLst>
          </p:cNvPr>
          <p:cNvSpPr/>
          <p:nvPr/>
        </p:nvSpPr>
        <p:spPr>
          <a:xfrm>
            <a:off x="7674118" y="1889946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solidFill>
                  <a:schemeClr val="tx1"/>
                </a:solidFill>
              </a:rPr>
              <a:t>판서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C5446ED8-0168-434A-A0F6-5F6B356A540F}"/>
              </a:ext>
            </a:extLst>
          </p:cNvPr>
          <p:cNvSpPr/>
          <p:nvPr/>
        </p:nvSpPr>
        <p:spPr>
          <a:xfrm>
            <a:off x="7674118" y="1422367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solidFill>
                  <a:schemeClr val="tx1"/>
                </a:solidFill>
              </a:rPr>
              <a:t>깜깜이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A7F1D9A-2E0F-472E-AC11-2C8C88F05C8C}"/>
              </a:ext>
            </a:extLst>
          </p:cNvPr>
          <p:cNvSpPr txBox="1"/>
          <p:nvPr/>
        </p:nvSpPr>
        <p:spPr>
          <a:xfrm>
            <a:off x="805343" y="509456"/>
            <a:ext cx="3561558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ko-KR" altLang="en-US" sz="1000" dirty="0"/>
              <a:t>일반 팝업 화면</a:t>
            </a:r>
            <a:endParaRPr lang="en-US" altLang="ko-KR" sz="1000" dirty="0"/>
          </a:p>
        </p:txBody>
      </p:sp>
      <p:sp>
        <p:nvSpPr>
          <p:cNvPr id="154" name="부제목 16">
            <a:extLst>
              <a:ext uri="{FF2B5EF4-FFF2-40B4-BE49-F238E27FC236}">
                <a16:creationId xmlns:a16="http://schemas.microsoft.com/office/drawing/2014/main" id="{B5B9C0BC-A004-4575-877F-16182F79F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수학</a:t>
            </a:r>
            <a:r>
              <a:rPr lang="en-US" altLang="ko-KR" dirty="0"/>
              <a:t>(</a:t>
            </a:r>
            <a:r>
              <a:rPr lang="ko-KR" altLang="en-US" dirty="0"/>
              <a:t>안</a:t>
            </a:r>
            <a:r>
              <a:rPr lang="en-US" altLang="ko-KR" dirty="0"/>
              <a:t>) </a:t>
            </a:r>
            <a:r>
              <a:rPr lang="ko-KR" altLang="en-US" dirty="0"/>
              <a:t>교구기획안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6E7A9EE-18D4-47EC-847C-D4D125D2A5F7}"/>
              </a:ext>
            </a:extLst>
          </p:cNvPr>
          <p:cNvSpPr txBox="1"/>
          <p:nvPr/>
        </p:nvSpPr>
        <p:spPr>
          <a:xfrm>
            <a:off x="4442415" y="509456"/>
            <a:ext cx="4000545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ko-KR" altLang="en-US" sz="1000" dirty="0"/>
              <a:t>시안 </a:t>
            </a:r>
            <a:r>
              <a:rPr lang="en-US" altLang="ko-KR" sz="1000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5C3AB8-2240-4810-ACEA-F5EC0DA8E752}"/>
              </a:ext>
            </a:extLst>
          </p:cNvPr>
          <p:cNvSpPr txBox="1"/>
          <p:nvPr/>
        </p:nvSpPr>
        <p:spPr>
          <a:xfrm>
            <a:off x="9395350" y="56451"/>
            <a:ext cx="2651242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ko-KR" sz="1000" dirty="0">
                <a:latin typeface="+mn-ea"/>
              </a:rPr>
              <a:t>01(</a:t>
            </a:r>
            <a:r>
              <a:rPr lang="ko-KR" altLang="en-US" sz="1000" dirty="0">
                <a:latin typeface="+mn-ea"/>
              </a:rPr>
              <a:t>단원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페이지수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팝업순서</a:t>
            </a:r>
            <a:r>
              <a:rPr lang="en-US" altLang="ko-KR" sz="1000" dirty="0">
                <a:latin typeface="+mn-ea"/>
              </a:rPr>
              <a:t>)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12" name="Group 455">
            <a:extLst>
              <a:ext uri="{FF2B5EF4-FFF2-40B4-BE49-F238E27FC236}">
                <a16:creationId xmlns:a16="http://schemas.microsoft.com/office/drawing/2014/main" id="{D758D635-BB8A-429C-B874-B20795579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16949"/>
              </p:ext>
            </p:extLst>
          </p:nvPr>
        </p:nvGraphicFramePr>
        <p:xfrm>
          <a:off x="8682181" y="768599"/>
          <a:ext cx="3365886" cy="3838045"/>
        </p:xfrm>
        <a:graphic>
          <a:graphicData uri="http://schemas.openxmlformats.org/drawingml/2006/table">
            <a:tbl>
              <a:tblPr/>
              <a:tblGrid>
                <a:gridCol w="280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화살표 버튼</a:t>
                      </a:r>
                    </a:p>
                    <a:p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 시 다음 또는 이전 팝업으로 넘어간다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892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정답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다시하기 버튼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정답 버튼 클릭 시 해당 팝업 문제의 답이 표시되고 다시하기 버튼 클릭 시 표시된 정답이 사라진다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 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836805"/>
                  </a:ext>
                </a:extLst>
              </a:tr>
              <a:tr h="419892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깜깜이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검정색 빈 화면으로 문제화면 가리기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학생들을 집중 시킬 때 사용하는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23437"/>
                  </a:ext>
                </a:extLst>
              </a:tr>
              <a:tr h="419892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판서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별도의 칠판 화면이 보여져서 텍스트 입력 또는 그릴 수 있는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223167"/>
                  </a:ext>
                </a:extLst>
              </a:tr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시킴이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번호 추첨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095397"/>
                  </a:ext>
                </a:extLst>
              </a:tr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그리기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해당 팝업내에서 자유롭게 그릴 수 있는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74458"/>
                  </a:ext>
                </a:extLst>
              </a:tr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인쇄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해당 팝업 인쇄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503735"/>
                  </a:ext>
                </a:extLst>
              </a:tr>
              <a:tr h="419892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추가 기능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팝업 내에서 사용할 수 있는 추가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Ex)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각도기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자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삼각자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619253"/>
                  </a:ext>
                </a:extLst>
              </a:tr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단원 명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해당 팝업의 단원 명이 나와있다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018999"/>
                  </a:ext>
                </a:extLst>
              </a:tr>
              <a:tr h="29118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닫기 버튼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팝업을 나와서 이전 페이지로 돌아간다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422303"/>
                  </a:ext>
                </a:extLst>
              </a:tr>
              <a:tr h="186205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버튼이 배치 되어있는 그대로 팝업 화면이 나온다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514259"/>
                  </a:ext>
                </a:extLst>
              </a:tr>
            </a:tbl>
          </a:graphicData>
        </a:graphic>
      </p:graphicFrame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6EFE98A5-F9FD-4810-946C-A2A2088FC5F8}"/>
              </a:ext>
            </a:extLst>
          </p:cNvPr>
          <p:cNvSpPr/>
          <p:nvPr/>
        </p:nvSpPr>
        <p:spPr>
          <a:xfrm>
            <a:off x="1210519" y="1530878"/>
            <a:ext cx="5844811" cy="3494305"/>
          </a:xfrm>
          <a:prstGeom prst="round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화살표: 갈매기형 수장 5">
            <a:extLst>
              <a:ext uri="{FF2B5EF4-FFF2-40B4-BE49-F238E27FC236}">
                <a16:creationId xmlns:a16="http://schemas.microsoft.com/office/drawing/2014/main" id="{55D603E9-A3D3-4D85-9F99-F55EC3BC6BBC}"/>
              </a:ext>
            </a:extLst>
          </p:cNvPr>
          <p:cNvSpPr/>
          <p:nvPr/>
        </p:nvSpPr>
        <p:spPr>
          <a:xfrm>
            <a:off x="7121786" y="2929605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화살표: 갈매기형 수장 23">
            <a:extLst>
              <a:ext uri="{FF2B5EF4-FFF2-40B4-BE49-F238E27FC236}">
                <a16:creationId xmlns:a16="http://schemas.microsoft.com/office/drawing/2014/main" id="{A0135F3E-A8FE-4FAB-9667-93DCD5DA1769}"/>
              </a:ext>
            </a:extLst>
          </p:cNvPr>
          <p:cNvSpPr/>
          <p:nvPr/>
        </p:nvSpPr>
        <p:spPr>
          <a:xfrm rot="10800000">
            <a:off x="804294" y="2929606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3147DE5-C6D9-4D7C-A7BB-8F86F4938266}"/>
              </a:ext>
            </a:extLst>
          </p:cNvPr>
          <p:cNvSpPr/>
          <p:nvPr/>
        </p:nvSpPr>
        <p:spPr>
          <a:xfrm>
            <a:off x="746688" y="2869117"/>
            <a:ext cx="6774905" cy="78348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C09D4B0-BE8F-4E87-9C82-C677F6B48AB0}"/>
              </a:ext>
            </a:extLst>
          </p:cNvPr>
          <p:cNvSpPr txBox="1"/>
          <p:nvPr/>
        </p:nvSpPr>
        <p:spPr>
          <a:xfrm>
            <a:off x="747229" y="2626532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1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85909A5C-9E7A-45AC-B359-1AAFC69986CC}"/>
              </a:ext>
            </a:extLst>
          </p:cNvPr>
          <p:cNvSpPr/>
          <p:nvPr/>
        </p:nvSpPr>
        <p:spPr>
          <a:xfrm>
            <a:off x="4844218" y="5104255"/>
            <a:ext cx="2100688" cy="45120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5F0CE0-FA9F-48A5-AD38-035DECAEA71C}"/>
              </a:ext>
            </a:extLst>
          </p:cNvPr>
          <p:cNvSpPr txBox="1"/>
          <p:nvPr/>
        </p:nvSpPr>
        <p:spPr>
          <a:xfrm>
            <a:off x="4844218" y="4835448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2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9420BE-2E8A-4E9C-B882-ACA485466DF7}"/>
              </a:ext>
            </a:extLst>
          </p:cNvPr>
          <p:cNvSpPr txBox="1"/>
          <p:nvPr/>
        </p:nvSpPr>
        <p:spPr>
          <a:xfrm>
            <a:off x="7567602" y="1407343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3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1A7488-D0F2-43AB-8F1B-1237B48146E0}"/>
              </a:ext>
            </a:extLst>
          </p:cNvPr>
          <p:cNvSpPr txBox="1"/>
          <p:nvPr/>
        </p:nvSpPr>
        <p:spPr>
          <a:xfrm>
            <a:off x="7572278" y="1828777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4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EF43C1A-2505-482B-A4FA-2E003BBF0348}"/>
              </a:ext>
            </a:extLst>
          </p:cNvPr>
          <p:cNvSpPr txBox="1"/>
          <p:nvPr/>
        </p:nvSpPr>
        <p:spPr>
          <a:xfrm>
            <a:off x="7589510" y="2709574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6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C8C093BB-B120-428A-933D-2A986FBE20E5}"/>
              </a:ext>
            </a:extLst>
          </p:cNvPr>
          <p:cNvSpPr/>
          <p:nvPr/>
        </p:nvSpPr>
        <p:spPr>
          <a:xfrm>
            <a:off x="513878" y="5127372"/>
            <a:ext cx="2471147" cy="44661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D579E45-7DAD-4FDC-8AC9-0CED2A0EF468}"/>
              </a:ext>
            </a:extLst>
          </p:cNvPr>
          <p:cNvSpPr txBox="1"/>
          <p:nvPr/>
        </p:nvSpPr>
        <p:spPr>
          <a:xfrm>
            <a:off x="361044" y="5127372"/>
            <a:ext cx="121697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8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E2BB9C97-4D6B-4060-B069-8E6F8FD8CA7F}"/>
              </a:ext>
            </a:extLst>
          </p:cNvPr>
          <p:cNvSpPr/>
          <p:nvPr/>
        </p:nvSpPr>
        <p:spPr>
          <a:xfrm>
            <a:off x="4916296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정답확인</a:t>
            </a: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8AAB67A7-9468-450A-9503-FDE12D08F715}"/>
              </a:ext>
            </a:extLst>
          </p:cNvPr>
          <p:cNvSpPr/>
          <p:nvPr/>
        </p:nvSpPr>
        <p:spPr>
          <a:xfrm>
            <a:off x="5971925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다시하기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678B6784-7C46-4302-9BB9-F2016C2DE7F2}"/>
              </a:ext>
            </a:extLst>
          </p:cNvPr>
          <p:cNvSpPr/>
          <p:nvPr/>
        </p:nvSpPr>
        <p:spPr>
          <a:xfrm>
            <a:off x="7672382" y="3242218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인쇄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C21F9B-E94C-4C0B-93A4-52AF2CAA7957}"/>
              </a:ext>
            </a:extLst>
          </p:cNvPr>
          <p:cNvSpPr txBox="1"/>
          <p:nvPr/>
        </p:nvSpPr>
        <p:spPr>
          <a:xfrm>
            <a:off x="7589510" y="2256846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5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A6A881E-58CA-46C1-A770-E02275751E1D}"/>
              </a:ext>
            </a:extLst>
          </p:cNvPr>
          <p:cNvSpPr txBox="1"/>
          <p:nvPr/>
        </p:nvSpPr>
        <p:spPr>
          <a:xfrm>
            <a:off x="7585509" y="3145443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7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F204AF63-9B78-4BBD-B7D9-628D29E6AFB4}"/>
              </a:ext>
            </a:extLst>
          </p:cNvPr>
          <p:cNvSpPr/>
          <p:nvPr/>
        </p:nvSpPr>
        <p:spPr>
          <a:xfrm>
            <a:off x="554819" y="5198831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자</a:t>
            </a:r>
          </a:p>
        </p:txBody>
      </p: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C171FF9A-BE39-4234-8B2F-098E82430F77}"/>
              </a:ext>
            </a:extLst>
          </p:cNvPr>
          <p:cNvSpPr/>
          <p:nvPr/>
        </p:nvSpPr>
        <p:spPr>
          <a:xfrm>
            <a:off x="1352488" y="5201467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삼각자</a:t>
            </a:r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id="{A31E11D7-3D3A-46A6-BA7A-0BB08A8B549F}"/>
              </a:ext>
            </a:extLst>
          </p:cNvPr>
          <p:cNvSpPr/>
          <p:nvPr/>
        </p:nvSpPr>
        <p:spPr>
          <a:xfrm>
            <a:off x="2151069" y="5203167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각도기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9EFB415-C827-4C3B-8051-5031F535EA08}"/>
              </a:ext>
            </a:extLst>
          </p:cNvPr>
          <p:cNvSpPr/>
          <p:nvPr/>
        </p:nvSpPr>
        <p:spPr>
          <a:xfrm>
            <a:off x="482741" y="955987"/>
            <a:ext cx="4663593" cy="316880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단원 명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FB30251-A836-49BD-80CA-8BD7C06EB890}"/>
              </a:ext>
            </a:extLst>
          </p:cNvPr>
          <p:cNvSpPr txBox="1"/>
          <p:nvPr/>
        </p:nvSpPr>
        <p:spPr>
          <a:xfrm>
            <a:off x="398133" y="95916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9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491A7960-898D-44BE-A80C-A5C9DC8DBE54}"/>
              </a:ext>
            </a:extLst>
          </p:cNvPr>
          <p:cNvGrpSpPr/>
          <p:nvPr/>
        </p:nvGrpSpPr>
        <p:grpSpPr>
          <a:xfrm>
            <a:off x="6409164" y="1011613"/>
            <a:ext cx="477016" cy="440194"/>
            <a:chOff x="6409163" y="1011612"/>
            <a:chExt cx="534151" cy="492919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827FB082-24E0-47EE-BDA8-906CAAF8458E}"/>
                </a:ext>
              </a:extLst>
            </p:cNvPr>
            <p:cNvSpPr/>
            <p:nvPr/>
          </p:nvSpPr>
          <p:spPr>
            <a:xfrm>
              <a:off x="6445677" y="1026364"/>
              <a:ext cx="463417" cy="46341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곱하기 기호 15">
              <a:extLst>
                <a:ext uri="{FF2B5EF4-FFF2-40B4-BE49-F238E27FC236}">
                  <a16:creationId xmlns:a16="http://schemas.microsoft.com/office/drawing/2014/main" id="{3A64C226-C0F5-4C3C-A24F-565D7FF17D9B}"/>
                </a:ext>
              </a:extLst>
            </p:cNvPr>
            <p:cNvSpPr/>
            <p:nvPr/>
          </p:nvSpPr>
          <p:spPr>
            <a:xfrm>
              <a:off x="6409163" y="1011612"/>
              <a:ext cx="534151" cy="492919"/>
            </a:xfrm>
            <a:prstGeom prst="mathMultiply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11EF97E9-F73F-41E4-B1B6-495D36ECC25A}"/>
              </a:ext>
            </a:extLst>
          </p:cNvPr>
          <p:cNvSpPr txBox="1"/>
          <p:nvPr/>
        </p:nvSpPr>
        <p:spPr>
          <a:xfrm>
            <a:off x="6169690" y="998493"/>
            <a:ext cx="339194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7820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직사각형 79">
            <a:extLst>
              <a:ext uri="{FF2B5EF4-FFF2-40B4-BE49-F238E27FC236}">
                <a16:creationId xmlns:a16="http://schemas.microsoft.com/office/drawing/2014/main" id="{D5961948-D49A-4A26-AFFD-31896AAD7B5C}"/>
              </a:ext>
            </a:extLst>
          </p:cNvPr>
          <p:cNvSpPr/>
          <p:nvPr/>
        </p:nvSpPr>
        <p:spPr>
          <a:xfrm>
            <a:off x="293036" y="4283363"/>
            <a:ext cx="567090" cy="44661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필수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기능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8A84A6AE-D34C-4C6C-9CDF-B224A6B64783}"/>
              </a:ext>
            </a:extLst>
          </p:cNvPr>
          <p:cNvSpPr/>
          <p:nvPr/>
        </p:nvSpPr>
        <p:spPr>
          <a:xfrm>
            <a:off x="293036" y="4952288"/>
            <a:ext cx="567090" cy="44661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추가기능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A7F1D9A-2E0F-472E-AC11-2C8C88F05C8C}"/>
              </a:ext>
            </a:extLst>
          </p:cNvPr>
          <p:cNvSpPr txBox="1"/>
          <p:nvPr/>
        </p:nvSpPr>
        <p:spPr>
          <a:xfrm>
            <a:off x="805343" y="509456"/>
            <a:ext cx="3561558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ko-KR" altLang="en-US" sz="1000" dirty="0"/>
              <a:t>일반 팝업 화면</a:t>
            </a:r>
            <a:endParaRPr lang="en-US" altLang="ko-KR" sz="1000" dirty="0"/>
          </a:p>
        </p:txBody>
      </p:sp>
      <p:sp>
        <p:nvSpPr>
          <p:cNvPr id="154" name="부제목 16">
            <a:extLst>
              <a:ext uri="{FF2B5EF4-FFF2-40B4-BE49-F238E27FC236}">
                <a16:creationId xmlns:a16="http://schemas.microsoft.com/office/drawing/2014/main" id="{B5B9C0BC-A004-4575-877F-16182F79F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수학</a:t>
            </a:r>
            <a:r>
              <a:rPr lang="en-US" altLang="ko-KR" dirty="0"/>
              <a:t>(</a:t>
            </a:r>
            <a:r>
              <a:rPr lang="ko-KR" altLang="en-US" dirty="0"/>
              <a:t>안</a:t>
            </a:r>
            <a:r>
              <a:rPr lang="en-US" altLang="ko-KR" dirty="0"/>
              <a:t>) </a:t>
            </a:r>
            <a:r>
              <a:rPr lang="ko-KR" altLang="en-US" dirty="0"/>
              <a:t>교구기획안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6E7A9EE-18D4-47EC-847C-D4D125D2A5F7}"/>
              </a:ext>
            </a:extLst>
          </p:cNvPr>
          <p:cNvSpPr txBox="1"/>
          <p:nvPr/>
        </p:nvSpPr>
        <p:spPr>
          <a:xfrm>
            <a:off x="4442415" y="509456"/>
            <a:ext cx="4000545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ko-KR" altLang="en-US" sz="1000" dirty="0"/>
              <a:t>시안 </a:t>
            </a:r>
            <a:r>
              <a:rPr lang="en-US" altLang="ko-KR" sz="1000" dirty="0"/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5C3AB8-2240-4810-ACEA-F5EC0DA8E752}"/>
              </a:ext>
            </a:extLst>
          </p:cNvPr>
          <p:cNvSpPr txBox="1"/>
          <p:nvPr/>
        </p:nvSpPr>
        <p:spPr>
          <a:xfrm>
            <a:off x="9395350" y="56451"/>
            <a:ext cx="2651242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ko-KR" sz="1000" dirty="0">
                <a:latin typeface="+mn-ea"/>
              </a:rPr>
              <a:t>01(</a:t>
            </a:r>
            <a:r>
              <a:rPr lang="ko-KR" altLang="en-US" sz="1000" dirty="0">
                <a:latin typeface="+mn-ea"/>
              </a:rPr>
              <a:t>단원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페이지수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팝업순서</a:t>
            </a:r>
            <a:r>
              <a:rPr lang="en-US" altLang="ko-KR" sz="1000" dirty="0">
                <a:latin typeface="+mn-ea"/>
              </a:rPr>
              <a:t>)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12" name="Group 455">
            <a:extLst>
              <a:ext uri="{FF2B5EF4-FFF2-40B4-BE49-F238E27FC236}">
                <a16:creationId xmlns:a16="http://schemas.microsoft.com/office/drawing/2014/main" id="{D758D635-BB8A-429C-B874-B20795579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65858"/>
              </p:ext>
            </p:extLst>
          </p:nvPr>
        </p:nvGraphicFramePr>
        <p:xfrm>
          <a:off x="8682181" y="768598"/>
          <a:ext cx="3365886" cy="2877741"/>
        </p:xfrm>
        <a:graphic>
          <a:graphicData uri="http://schemas.openxmlformats.org/drawingml/2006/table">
            <a:tbl>
              <a:tblPr/>
              <a:tblGrid>
                <a:gridCol w="280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879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화살표 버튼</a:t>
                      </a:r>
                    </a:p>
                    <a:p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 시 다음 또는 이전 팝업으로 넘어간다</a:t>
                      </a:r>
                      <a:r>
                        <a:rPr lang="en-US" altLang="ko-KR" sz="900" b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125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정답</a:t>
                      </a:r>
                      <a:r>
                        <a:rPr lang="en-US" altLang="ko-KR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다시하기 버튼</a:t>
                      </a:r>
                      <a:endParaRPr lang="en-US" altLang="ko-KR" sz="900" b="1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정답 버튼 클릭 시 해당 팝업 문제의 답이 표시되고 다시하기 버튼 클릭 시 표시된 정답이 사라진다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 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836805"/>
                  </a:ext>
                </a:extLst>
              </a:tr>
              <a:tr h="456125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필수기능</a:t>
                      </a:r>
                    </a:p>
                    <a:p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클릭 시 깜깜이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판서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시킴이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그리기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인쇄 버튼이 나온다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23437"/>
                  </a:ext>
                </a:extLst>
              </a:tr>
              <a:tr h="453975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추가 기능</a:t>
                      </a:r>
                      <a:endParaRPr lang="en-US" altLang="ko-KR" sz="900" b="1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클릭 시 해당 팝업에 필요한 기능버튼이 나온다</a:t>
                      </a:r>
                      <a:r>
                        <a:rPr lang="en-US" altLang="ko-KR" sz="900" b="0" kern="120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223167"/>
                  </a:ext>
                </a:extLst>
              </a:tr>
              <a:tr h="377879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단원 명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해당 팝업의 단원 명이 나와있다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924577"/>
                  </a:ext>
                </a:extLst>
              </a:tr>
              <a:tr h="377879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닫기 버튼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팝업을 나와서 이전 페이지로 돌아간다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74961"/>
                  </a:ext>
                </a:extLst>
              </a:tr>
              <a:tr h="377879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버튼이 배치 되어있는 그대로 팝업 화면이 나온다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514259"/>
                  </a:ext>
                </a:extLst>
              </a:tr>
            </a:tbl>
          </a:graphicData>
        </a:graphic>
      </p:graphicFrame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270FC8A8-F051-42DC-B8FC-523B301FFC45}"/>
              </a:ext>
            </a:extLst>
          </p:cNvPr>
          <p:cNvSpPr/>
          <p:nvPr/>
        </p:nvSpPr>
        <p:spPr>
          <a:xfrm>
            <a:off x="1210519" y="1530878"/>
            <a:ext cx="5844811" cy="3494305"/>
          </a:xfrm>
          <a:prstGeom prst="round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화살표: 갈매기형 수장 54">
            <a:extLst>
              <a:ext uri="{FF2B5EF4-FFF2-40B4-BE49-F238E27FC236}">
                <a16:creationId xmlns:a16="http://schemas.microsoft.com/office/drawing/2014/main" id="{94A457BD-5199-487B-9D7B-1AE39539895E}"/>
              </a:ext>
            </a:extLst>
          </p:cNvPr>
          <p:cNvSpPr/>
          <p:nvPr/>
        </p:nvSpPr>
        <p:spPr>
          <a:xfrm>
            <a:off x="7121786" y="2929605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6" name="화살표: 갈매기형 수장 55">
            <a:extLst>
              <a:ext uri="{FF2B5EF4-FFF2-40B4-BE49-F238E27FC236}">
                <a16:creationId xmlns:a16="http://schemas.microsoft.com/office/drawing/2014/main" id="{2209E29D-F191-4050-914A-6D7327A51E9D}"/>
              </a:ext>
            </a:extLst>
          </p:cNvPr>
          <p:cNvSpPr/>
          <p:nvPr/>
        </p:nvSpPr>
        <p:spPr>
          <a:xfrm rot="10800000">
            <a:off x="804294" y="2929606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78D4308-3AC1-40E0-87BB-49C3007FCD0D}"/>
              </a:ext>
            </a:extLst>
          </p:cNvPr>
          <p:cNvSpPr/>
          <p:nvPr/>
        </p:nvSpPr>
        <p:spPr>
          <a:xfrm>
            <a:off x="746688" y="2869117"/>
            <a:ext cx="6774905" cy="78348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83E0D51-8087-4B88-A0A2-E6AA0532CCAB}"/>
              </a:ext>
            </a:extLst>
          </p:cNvPr>
          <p:cNvSpPr txBox="1"/>
          <p:nvPr/>
        </p:nvSpPr>
        <p:spPr>
          <a:xfrm>
            <a:off x="747229" y="2626532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1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E673E29-850F-4782-9947-C3B6BCED7255}"/>
              </a:ext>
            </a:extLst>
          </p:cNvPr>
          <p:cNvSpPr/>
          <p:nvPr/>
        </p:nvSpPr>
        <p:spPr>
          <a:xfrm>
            <a:off x="4844218" y="5104255"/>
            <a:ext cx="2100688" cy="45120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B4CFAA6-C34E-4ECB-AD9B-5136DFE44E0D}"/>
              </a:ext>
            </a:extLst>
          </p:cNvPr>
          <p:cNvSpPr txBox="1"/>
          <p:nvPr/>
        </p:nvSpPr>
        <p:spPr>
          <a:xfrm>
            <a:off x="4844218" y="4835448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2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6AF196D-8046-4202-9760-79170EE911D4}"/>
              </a:ext>
            </a:extLst>
          </p:cNvPr>
          <p:cNvSpPr txBox="1"/>
          <p:nvPr/>
        </p:nvSpPr>
        <p:spPr>
          <a:xfrm>
            <a:off x="781500" y="4187029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3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11649A5-F6E9-45C3-B482-2F4827920E92}"/>
              </a:ext>
            </a:extLst>
          </p:cNvPr>
          <p:cNvSpPr txBox="1"/>
          <p:nvPr/>
        </p:nvSpPr>
        <p:spPr>
          <a:xfrm>
            <a:off x="781500" y="4847769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4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59AEAB1A-D198-400C-B5C1-A649D9668B8A}"/>
              </a:ext>
            </a:extLst>
          </p:cNvPr>
          <p:cNvSpPr/>
          <p:nvPr/>
        </p:nvSpPr>
        <p:spPr>
          <a:xfrm>
            <a:off x="4916296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정답확인</a:t>
            </a: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09101CC4-4FE7-4160-B837-E9E1961D86E0}"/>
              </a:ext>
            </a:extLst>
          </p:cNvPr>
          <p:cNvSpPr/>
          <p:nvPr/>
        </p:nvSpPr>
        <p:spPr>
          <a:xfrm>
            <a:off x="5971925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다시하기</a:t>
            </a: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90B9920B-011E-4C66-A62E-09E56C403831}"/>
              </a:ext>
            </a:extLst>
          </p:cNvPr>
          <p:cNvSpPr/>
          <p:nvPr/>
        </p:nvSpPr>
        <p:spPr>
          <a:xfrm>
            <a:off x="482741" y="955987"/>
            <a:ext cx="4663593" cy="316880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단원 명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AF1C7D-BEBA-462E-8151-73C0427C8BDB}"/>
              </a:ext>
            </a:extLst>
          </p:cNvPr>
          <p:cNvSpPr txBox="1"/>
          <p:nvPr/>
        </p:nvSpPr>
        <p:spPr>
          <a:xfrm>
            <a:off x="398133" y="95916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5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EC31A993-A30A-43EA-BBF5-F8A7C9F6C371}"/>
              </a:ext>
            </a:extLst>
          </p:cNvPr>
          <p:cNvGrpSpPr/>
          <p:nvPr/>
        </p:nvGrpSpPr>
        <p:grpSpPr>
          <a:xfrm>
            <a:off x="6409164" y="1011613"/>
            <a:ext cx="477016" cy="440194"/>
            <a:chOff x="6409163" y="1011612"/>
            <a:chExt cx="534151" cy="492919"/>
          </a:xfrm>
        </p:grpSpPr>
        <p:sp>
          <p:nvSpPr>
            <p:cNvPr id="92" name="타원 91">
              <a:extLst>
                <a:ext uri="{FF2B5EF4-FFF2-40B4-BE49-F238E27FC236}">
                  <a16:creationId xmlns:a16="http://schemas.microsoft.com/office/drawing/2014/main" id="{AE3E96D0-DF6D-4647-8F56-98DD886AF707}"/>
                </a:ext>
              </a:extLst>
            </p:cNvPr>
            <p:cNvSpPr/>
            <p:nvPr/>
          </p:nvSpPr>
          <p:spPr>
            <a:xfrm>
              <a:off x="6445677" y="1026364"/>
              <a:ext cx="463417" cy="46341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곱하기 기호 92">
              <a:extLst>
                <a:ext uri="{FF2B5EF4-FFF2-40B4-BE49-F238E27FC236}">
                  <a16:creationId xmlns:a16="http://schemas.microsoft.com/office/drawing/2014/main" id="{D8B3F248-2196-4F29-BB17-05F649C9A677}"/>
                </a:ext>
              </a:extLst>
            </p:cNvPr>
            <p:cNvSpPr/>
            <p:nvPr/>
          </p:nvSpPr>
          <p:spPr>
            <a:xfrm>
              <a:off x="6409163" y="1011612"/>
              <a:ext cx="534151" cy="492919"/>
            </a:xfrm>
            <a:prstGeom prst="mathMultiply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85EC39EF-E77C-4B44-B399-393340E4F3F9}"/>
              </a:ext>
            </a:extLst>
          </p:cNvPr>
          <p:cNvSpPr txBox="1"/>
          <p:nvPr/>
        </p:nvSpPr>
        <p:spPr>
          <a:xfrm>
            <a:off x="6324556" y="990916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6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758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67CE41EC-8210-439E-A3BB-F212DDAF7F26}"/>
              </a:ext>
            </a:extLst>
          </p:cNvPr>
          <p:cNvSpPr/>
          <p:nvPr/>
        </p:nvSpPr>
        <p:spPr>
          <a:xfrm>
            <a:off x="803548" y="4277597"/>
            <a:ext cx="3992506" cy="44661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DC8E127-1810-45FB-92EE-00DF92DFA844}"/>
              </a:ext>
            </a:extLst>
          </p:cNvPr>
          <p:cNvSpPr/>
          <p:nvPr/>
        </p:nvSpPr>
        <p:spPr>
          <a:xfrm>
            <a:off x="293036" y="4283363"/>
            <a:ext cx="567090" cy="44661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필수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기능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834DEB07-0F56-4607-92BB-EC3BF63C7517}"/>
              </a:ext>
            </a:extLst>
          </p:cNvPr>
          <p:cNvSpPr/>
          <p:nvPr/>
        </p:nvSpPr>
        <p:spPr>
          <a:xfrm>
            <a:off x="1210519" y="1530878"/>
            <a:ext cx="5844811" cy="3494305"/>
          </a:xfrm>
          <a:prstGeom prst="round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A7F1D9A-2E0F-472E-AC11-2C8C88F05C8C}"/>
              </a:ext>
            </a:extLst>
          </p:cNvPr>
          <p:cNvSpPr txBox="1"/>
          <p:nvPr/>
        </p:nvSpPr>
        <p:spPr>
          <a:xfrm>
            <a:off x="805343" y="509456"/>
            <a:ext cx="3561558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ko-KR" altLang="en-US" sz="1000" dirty="0"/>
              <a:t>일반 팝업 화면</a:t>
            </a:r>
            <a:endParaRPr lang="en-US" altLang="ko-KR" sz="1000" dirty="0"/>
          </a:p>
        </p:txBody>
      </p:sp>
      <p:sp>
        <p:nvSpPr>
          <p:cNvPr id="154" name="부제목 16">
            <a:extLst>
              <a:ext uri="{FF2B5EF4-FFF2-40B4-BE49-F238E27FC236}">
                <a16:creationId xmlns:a16="http://schemas.microsoft.com/office/drawing/2014/main" id="{B5B9C0BC-A004-4575-877F-16182F79F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수학</a:t>
            </a:r>
            <a:r>
              <a:rPr lang="en-US" altLang="ko-KR" dirty="0"/>
              <a:t>(</a:t>
            </a:r>
            <a:r>
              <a:rPr lang="ko-KR" altLang="en-US" dirty="0"/>
              <a:t>안</a:t>
            </a:r>
            <a:r>
              <a:rPr lang="en-US" altLang="ko-KR" dirty="0"/>
              <a:t>) </a:t>
            </a:r>
            <a:r>
              <a:rPr lang="ko-KR" altLang="en-US" dirty="0"/>
              <a:t>교구기획안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6E7A9EE-18D4-47EC-847C-D4D125D2A5F7}"/>
              </a:ext>
            </a:extLst>
          </p:cNvPr>
          <p:cNvSpPr txBox="1"/>
          <p:nvPr/>
        </p:nvSpPr>
        <p:spPr>
          <a:xfrm>
            <a:off x="4442415" y="509456"/>
            <a:ext cx="4000545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ko-KR" altLang="en-US" sz="1000" dirty="0"/>
              <a:t>시안 </a:t>
            </a:r>
            <a:r>
              <a:rPr lang="en-US" altLang="ko-KR" sz="1000" dirty="0"/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5C3AB8-2240-4810-ACEA-F5EC0DA8E752}"/>
              </a:ext>
            </a:extLst>
          </p:cNvPr>
          <p:cNvSpPr txBox="1"/>
          <p:nvPr/>
        </p:nvSpPr>
        <p:spPr>
          <a:xfrm>
            <a:off x="9395350" y="56451"/>
            <a:ext cx="2651242" cy="228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ko-KR" sz="1000" dirty="0">
                <a:latin typeface="+mn-ea"/>
              </a:rPr>
              <a:t>01(</a:t>
            </a:r>
            <a:r>
              <a:rPr lang="ko-KR" altLang="en-US" sz="1000" dirty="0">
                <a:latin typeface="+mn-ea"/>
              </a:rPr>
              <a:t>단원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페이지수</a:t>
            </a:r>
            <a:r>
              <a:rPr lang="en-US" altLang="ko-KR" sz="1000" dirty="0">
                <a:latin typeface="+mn-ea"/>
              </a:rPr>
              <a:t>)_01(</a:t>
            </a:r>
            <a:r>
              <a:rPr lang="ko-KR" altLang="en-US" sz="1000" dirty="0">
                <a:latin typeface="+mn-ea"/>
              </a:rPr>
              <a:t>팝업순서</a:t>
            </a:r>
            <a:r>
              <a:rPr lang="en-US" altLang="ko-KR" sz="1000" dirty="0">
                <a:latin typeface="+mn-ea"/>
              </a:rPr>
              <a:t>)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12" name="Group 455">
            <a:extLst>
              <a:ext uri="{FF2B5EF4-FFF2-40B4-BE49-F238E27FC236}">
                <a16:creationId xmlns:a16="http://schemas.microsoft.com/office/drawing/2014/main" id="{D758D635-BB8A-429C-B874-B20795579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63383"/>
              </p:ext>
            </p:extLst>
          </p:nvPr>
        </p:nvGraphicFramePr>
        <p:xfrm>
          <a:off x="8682181" y="768600"/>
          <a:ext cx="3365886" cy="3825000"/>
        </p:xfrm>
        <a:graphic>
          <a:graphicData uri="http://schemas.openxmlformats.org/drawingml/2006/table">
            <a:tbl>
              <a:tblPr/>
              <a:tblGrid>
                <a:gridCol w="280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화살표 버튼</a:t>
                      </a:r>
                    </a:p>
                    <a:p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버튼 클릭 시 다음 또는 이전 팝업으로 넘어간다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.</a:t>
                      </a: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60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정답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다시하기 버튼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정답 버튼 클릭 시 해당 팝업 문제의 답이 표시되고 다시하기 버튼 클릭 시 표시된 정답이 사라진다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 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836805"/>
                  </a:ext>
                </a:extLst>
              </a:tr>
              <a:tr h="43960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깜깜이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검정색 빈 화면으로 문제화면 가리기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학생들을 집중 시킬 때 사용하는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23437"/>
                  </a:ext>
                </a:extLst>
              </a:tr>
              <a:tr h="43960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판서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별도의 칠판 화면이 보여져서 텍스트 입력 또는 그릴 수 있는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223167"/>
                  </a:ext>
                </a:extLst>
              </a:tr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시킴이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번호 추첨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095397"/>
                  </a:ext>
                </a:extLst>
              </a:tr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그리기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해당 팝업내에서 자유롭게 그릴 수 있는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74458"/>
                  </a:ext>
                </a:extLst>
              </a:tr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인쇄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해당 팝업 인쇄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503735"/>
                  </a:ext>
                </a:extLst>
              </a:tr>
              <a:tr h="439608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추가 기능</a:t>
                      </a: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팝업 내에서 사용할 수 있는 추가 기능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  <a:p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Ex)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각도기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자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삼각자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619253"/>
                  </a:ext>
                </a:extLst>
              </a:tr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단원 명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해당 팝업의 단원 명이 나와있다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846398"/>
                  </a:ext>
                </a:extLst>
              </a:tr>
              <a:tr h="304861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1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닫기 버튼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팝업을 나와서 이전 페이지로 돌아간다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.</a:t>
                      </a:r>
                      <a:endParaRPr lang="en-US" altLang="ko-KR" sz="900" b="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609136"/>
                  </a:ext>
                </a:extLst>
              </a:tr>
              <a:tr h="170114">
                <a:tc>
                  <a:txBody>
                    <a:bodyPr/>
                    <a:lstStyle/>
                    <a:p>
                      <a:pPr marL="0" marR="0" lvl="0" indent="0" algn="ctr" defTabSz="10541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 horzOverflow="overflow">
                    <a:lnL cap="flat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필수 기능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추가 기능 버튼을 클릭 시 버튼들이 나타난다</a:t>
                      </a:r>
                      <a:r>
                        <a:rPr lang="en-US" altLang="ko-KR" sz="900" b="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8000" marR="18000" marT="18000" marB="1800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514259"/>
                  </a:ext>
                </a:extLst>
              </a:tr>
            </a:tbl>
          </a:graphicData>
        </a:graphic>
      </p:graphicFrame>
      <p:sp>
        <p:nvSpPr>
          <p:cNvPr id="43" name="직사각형 42">
            <a:extLst>
              <a:ext uri="{FF2B5EF4-FFF2-40B4-BE49-F238E27FC236}">
                <a16:creationId xmlns:a16="http://schemas.microsoft.com/office/drawing/2014/main" id="{CA36A1DC-D135-4708-82D5-D634D2000C3A}"/>
              </a:ext>
            </a:extLst>
          </p:cNvPr>
          <p:cNvSpPr/>
          <p:nvPr/>
        </p:nvSpPr>
        <p:spPr>
          <a:xfrm>
            <a:off x="2431186" y="4315691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solidFill>
                  <a:schemeClr val="tx1"/>
                </a:solidFill>
              </a:rPr>
              <a:t>시킴이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35824FDE-CD0D-4F2B-A0D1-B47EB25A8902}"/>
              </a:ext>
            </a:extLst>
          </p:cNvPr>
          <p:cNvSpPr/>
          <p:nvPr/>
        </p:nvSpPr>
        <p:spPr>
          <a:xfrm>
            <a:off x="3198069" y="4313781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그리기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0844EB43-D668-4060-A4A0-D9846F4A63A6}"/>
              </a:ext>
            </a:extLst>
          </p:cNvPr>
          <p:cNvSpPr/>
          <p:nvPr/>
        </p:nvSpPr>
        <p:spPr>
          <a:xfrm>
            <a:off x="1671526" y="4310406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solidFill>
                  <a:schemeClr val="tx1"/>
                </a:solidFill>
              </a:rPr>
              <a:t>판서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6E1B80F-E198-4797-8516-388AA44FC494}"/>
              </a:ext>
            </a:extLst>
          </p:cNvPr>
          <p:cNvSpPr/>
          <p:nvPr/>
        </p:nvSpPr>
        <p:spPr>
          <a:xfrm>
            <a:off x="910064" y="4310506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solidFill>
                  <a:schemeClr val="tx1"/>
                </a:solidFill>
              </a:rPr>
              <a:t>깜깜이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화살표: 갈매기형 수장 47">
            <a:extLst>
              <a:ext uri="{FF2B5EF4-FFF2-40B4-BE49-F238E27FC236}">
                <a16:creationId xmlns:a16="http://schemas.microsoft.com/office/drawing/2014/main" id="{5B9CAEDC-36C3-4184-B94D-03B0483FE800}"/>
              </a:ext>
            </a:extLst>
          </p:cNvPr>
          <p:cNvSpPr/>
          <p:nvPr/>
        </p:nvSpPr>
        <p:spPr>
          <a:xfrm>
            <a:off x="7121786" y="2929605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9" name="화살표: 갈매기형 수장 48">
            <a:extLst>
              <a:ext uri="{FF2B5EF4-FFF2-40B4-BE49-F238E27FC236}">
                <a16:creationId xmlns:a16="http://schemas.microsoft.com/office/drawing/2014/main" id="{7629821A-7597-483C-9B82-013E036AB135}"/>
              </a:ext>
            </a:extLst>
          </p:cNvPr>
          <p:cNvSpPr/>
          <p:nvPr/>
        </p:nvSpPr>
        <p:spPr>
          <a:xfrm rot="10800000">
            <a:off x="804294" y="2929606"/>
            <a:ext cx="349275" cy="683911"/>
          </a:xfrm>
          <a:prstGeom prst="chevron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72D41406-4624-44FB-97CD-A26C83333570}"/>
              </a:ext>
            </a:extLst>
          </p:cNvPr>
          <p:cNvSpPr/>
          <p:nvPr/>
        </p:nvSpPr>
        <p:spPr>
          <a:xfrm>
            <a:off x="746688" y="2869117"/>
            <a:ext cx="6774905" cy="783485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42AF252-823C-4E1A-B1EA-9AB7D78CCAA1}"/>
              </a:ext>
            </a:extLst>
          </p:cNvPr>
          <p:cNvSpPr txBox="1"/>
          <p:nvPr/>
        </p:nvSpPr>
        <p:spPr>
          <a:xfrm>
            <a:off x="747229" y="2626532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1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CC6A3C3B-FC01-4A09-8D49-D68BBF241F50}"/>
              </a:ext>
            </a:extLst>
          </p:cNvPr>
          <p:cNvSpPr/>
          <p:nvPr/>
        </p:nvSpPr>
        <p:spPr>
          <a:xfrm>
            <a:off x="4844218" y="5104255"/>
            <a:ext cx="2100688" cy="45120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5E4B16-BC92-43D9-A0DA-84AA3CC0D61E}"/>
              </a:ext>
            </a:extLst>
          </p:cNvPr>
          <p:cNvSpPr txBox="1"/>
          <p:nvPr/>
        </p:nvSpPr>
        <p:spPr>
          <a:xfrm>
            <a:off x="4844218" y="4835448"/>
            <a:ext cx="14048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2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0C00171-4594-46D2-AB6A-281E62D274D9}"/>
              </a:ext>
            </a:extLst>
          </p:cNvPr>
          <p:cNvSpPr txBox="1"/>
          <p:nvPr/>
        </p:nvSpPr>
        <p:spPr>
          <a:xfrm>
            <a:off x="803548" y="429548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3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38CEC3F-B897-462E-8A02-0D5E583F7693}"/>
              </a:ext>
            </a:extLst>
          </p:cNvPr>
          <p:cNvSpPr txBox="1"/>
          <p:nvPr/>
        </p:nvSpPr>
        <p:spPr>
          <a:xfrm>
            <a:off x="1577113" y="429548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4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656C119-D0DB-46F3-8A2B-4A338CF8EED5}"/>
              </a:ext>
            </a:extLst>
          </p:cNvPr>
          <p:cNvSpPr txBox="1"/>
          <p:nvPr/>
        </p:nvSpPr>
        <p:spPr>
          <a:xfrm>
            <a:off x="3118334" y="429548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6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2C520EA8-07AE-417A-9BED-39053A78FBBD}"/>
              </a:ext>
            </a:extLst>
          </p:cNvPr>
          <p:cNvSpPr/>
          <p:nvPr/>
        </p:nvSpPr>
        <p:spPr>
          <a:xfrm>
            <a:off x="4916296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정답확인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6A60B798-70A9-4C1B-A527-79352E79D3FA}"/>
              </a:ext>
            </a:extLst>
          </p:cNvPr>
          <p:cNvSpPr/>
          <p:nvPr/>
        </p:nvSpPr>
        <p:spPr>
          <a:xfrm>
            <a:off x="5971925" y="5136624"/>
            <a:ext cx="90678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다시하기</a:t>
            </a: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F74E116B-39F3-4A96-9DC9-7FBDEF0001A2}"/>
              </a:ext>
            </a:extLst>
          </p:cNvPr>
          <p:cNvSpPr/>
          <p:nvPr/>
        </p:nvSpPr>
        <p:spPr>
          <a:xfrm>
            <a:off x="3957194" y="4318327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인쇄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3937C3-6E54-4FCF-99FC-59C900EDF71E}"/>
              </a:ext>
            </a:extLst>
          </p:cNvPr>
          <p:cNvSpPr txBox="1"/>
          <p:nvPr/>
        </p:nvSpPr>
        <p:spPr>
          <a:xfrm>
            <a:off x="2350466" y="429548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5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6956F38-A531-46A5-AA53-40E698EC39FF}"/>
              </a:ext>
            </a:extLst>
          </p:cNvPr>
          <p:cNvSpPr txBox="1"/>
          <p:nvPr/>
        </p:nvSpPr>
        <p:spPr>
          <a:xfrm>
            <a:off x="3869080" y="4301366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7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D38C920E-C41F-41C7-ACDD-EC7339F3C1A1}"/>
              </a:ext>
            </a:extLst>
          </p:cNvPr>
          <p:cNvSpPr/>
          <p:nvPr/>
        </p:nvSpPr>
        <p:spPr>
          <a:xfrm>
            <a:off x="1789536" y="2234729"/>
            <a:ext cx="2471147" cy="44661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03E71A2-AB10-453F-B86E-EC7472B4BE1C}"/>
              </a:ext>
            </a:extLst>
          </p:cNvPr>
          <p:cNvSpPr txBox="1"/>
          <p:nvPr/>
        </p:nvSpPr>
        <p:spPr>
          <a:xfrm>
            <a:off x="1636702" y="2234729"/>
            <a:ext cx="121697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8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830EC323-4763-4FC1-9336-6C46AA118FBD}"/>
              </a:ext>
            </a:extLst>
          </p:cNvPr>
          <p:cNvSpPr/>
          <p:nvPr/>
        </p:nvSpPr>
        <p:spPr>
          <a:xfrm>
            <a:off x="1830477" y="2306188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자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3079C940-5973-48FD-BEB7-09F6ACF46A26}"/>
              </a:ext>
            </a:extLst>
          </p:cNvPr>
          <p:cNvSpPr/>
          <p:nvPr/>
        </p:nvSpPr>
        <p:spPr>
          <a:xfrm>
            <a:off x="2628146" y="2308824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삼각자</a:t>
            </a: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16A37B4A-025C-40AA-9431-BAF1BA8839F4}"/>
              </a:ext>
            </a:extLst>
          </p:cNvPr>
          <p:cNvSpPr/>
          <p:nvPr/>
        </p:nvSpPr>
        <p:spPr>
          <a:xfrm>
            <a:off x="3426727" y="2310524"/>
            <a:ext cx="756728" cy="31007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각도기</a:t>
            </a:r>
          </a:p>
        </p:txBody>
      </p:sp>
      <p:sp>
        <p:nvSpPr>
          <p:cNvPr id="70" name="사각형: 둥근 모서리 69">
            <a:extLst>
              <a:ext uri="{FF2B5EF4-FFF2-40B4-BE49-F238E27FC236}">
                <a16:creationId xmlns:a16="http://schemas.microsoft.com/office/drawing/2014/main" id="{1B9C5D41-3CD1-4BBD-BC44-62A6C1D4C36B}"/>
              </a:ext>
            </a:extLst>
          </p:cNvPr>
          <p:cNvSpPr/>
          <p:nvPr/>
        </p:nvSpPr>
        <p:spPr>
          <a:xfrm>
            <a:off x="781050" y="4952288"/>
            <a:ext cx="2506499" cy="446618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8F1EB613-2EAE-4AD0-818B-2A57AFF04848}"/>
              </a:ext>
            </a:extLst>
          </p:cNvPr>
          <p:cNvSpPr/>
          <p:nvPr/>
        </p:nvSpPr>
        <p:spPr>
          <a:xfrm>
            <a:off x="293036" y="4952288"/>
            <a:ext cx="567090" cy="446618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추가기능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B077E852-625F-4461-8388-E69903D89B96}"/>
              </a:ext>
            </a:extLst>
          </p:cNvPr>
          <p:cNvSpPr/>
          <p:nvPr/>
        </p:nvSpPr>
        <p:spPr>
          <a:xfrm>
            <a:off x="2433629" y="4985097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각도기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90898D7F-9267-43A8-917E-984406CB91C3}"/>
              </a:ext>
            </a:extLst>
          </p:cNvPr>
          <p:cNvSpPr/>
          <p:nvPr/>
        </p:nvSpPr>
        <p:spPr>
          <a:xfrm>
            <a:off x="1671526" y="4980133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삼각자</a:t>
            </a: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1D9FA6C3-A8E3-4D85-BBD4-946A39550947}"/>
              </a:ext>
            </a:extLst>
          </p:cNvPr>
          <p:cNvSpPr/>
          <p:nvPr/>
        </p:nvSpPr>
        <p:spPr>
          <a:xfrm>
            <a:off x="908828" y="4978441"/>
            <a:ext cx="737918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</a:rPr>
              <a:t>자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88FF282-C1B7-4566-BA33-F023DDA9B4E0}"/>
              </a:ext>
            </a:extLst>
          </p:cNvPr>
          <p:cNvSpPr txBox="1"/>
          <p:nvPr/>
        </p:nvSpPr>
        <p:spPr>
          <a:xfrm>
            <a:off x="787611" y="4808684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8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BCA9C856-A250-4467-B396-C4704B45D283}"/>
              </a:ext>
            </a:extLst>
          </p:cNvPr>
          <p:cNvSpPr/>
          <p:nvPr/>
        </p:nvSpPr>
        <p:spPr>
          <a:xfrm>
            <a:off x="482741" y="955987"/>
            <a:ext cx="4663593" cy="316880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단원 명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0CC7460-320B-4BB4-BD7E-ECB5563F2CE8}"/>
              </a:ext>
            </a:extLst>
          </p:cNvPr>
          <p:cNvSpPr txBox="1"/>
          <p:nvPr/>
        </p:nvSpPr>
        <p:spPr>
          <a:xfrm>
            <a:off x="398133" y="959162"/>
            <a:ext cx="169215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9</a:t>
            </a:r>
            <a:endParaRPr lang="ko-KR" altLang="en-US" sz="900" b="1" dirty="0">
              <a:solidFill>
                <a:schemeClr val="tx2"/>
              </a:solidFill>
              <a:latin typeface="+mn-ea"/>
            </a:endParaRP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4ED6853E-3BCA-44F9-8B0F-A10154CBA939}"/>
              </a:ext>
            </a:extLst>
          </p:cNvPr>
          <p:cNvGrpSpPr/>
          <p:nvPr/>
        </p:nvGrpSpPr>
        <p:grpSpPr>
          <a:xfrm>
            <a:off x="6409164" y="1011613"/>
            <a:ext cx="477016" cy="440194"/>
            <a:chOff x="6409163" y="1011612"/>
            <a:chExt cx="534151" cy="492919"/>
          </a:xfrm>
        </p:grpSpPr>
        <p:sp>
          <p:nvSpPr>
            <p:cNvPr id="91" name="타원 90">
              <a:extLst>
                <a:ext uri="{FF2B5EF4-FFF2-40B4-BE49-F238E27FC236}">
                  <a16:creationId xmlns:a16="http://schemas.microsoft.com/office/drawing/2014/main" id="{DF288C29-6451-4A42-8D4C-15BA88A0EFF3}"/>
                </a:ext>
              </a:extLst>
            </p:cNvPr>
            <p:cNvSpPr/>
            <p:nvPr/>
          </p:nvSpPr>
          <p:spPr>
            <a:xfrm>
              <a:off x="6445677" y="1026364"/>
              <a:ext cx="463417" cy="46341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곱하기 기호 91">
              <a:extLst>
                <a:ext uri="{FF2B5EF4-FFF2-40B4-BE49-F238E27FC236}">
                  <a16:creationId xmlns:a16="http://schemas.microsoft.com/office/drawing/2014/main" id="{3D038368-0373-4DEE-91D2-898FB5CAEF50}"/>
                </a:ext>
              </a:extLst>
            </p:cNvPr>
            <p:cNvSpPr/>
            <p:nvPr/>
          </p:nvSpPr>
          <p:spPr>
            <a:xfrm>
              <a:off x="6409163" y="1011612"/>
              <a:ext cx="534151" cy="492919"/>
            </a:xfrm>
            <a:prstGeom prst="mathMultiply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8600287E-93CB-42F5-A602-ABDBBD3B28ED}"/>
              </a:ext>
            </a:extLst>
          </p:cNvPr>
          <p:cNvSpPr txBox="1"/>
          <p:nvPr/>
        </p:nvSpPr>
        <p:spPr>
          <a:xfrm>
            <a:off x="6169690" y="998493"/>
            <a:ext cx="339194" cy="2308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2"/>
                </a:solidFill>
                <a:latin typeface="+mn-ea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02836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F5B9EE5F-E717-437F-8B14-37A9E8D6B09A}"/>
              </a:ext>
            </a:extLst>
          </p:cNvPr>
          <p:cNvSpPr/>
          <p:nvPr/>
        </p:nvSpPr>
        <p:spPr>
          <a:xfrm>
            <a:off x="10587" y="-3573"/>
            <a:ext cx="12189802" cy="6861573"/>
          </a:xfrm>
          <a:prstGeom prst="rect">
            <a:avLst/>
          </a:prstGeom>
          <a:solidFill>
            <a:srgbClr val="6BA1B2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4800" b="1" dirty="0">
                <a:solidFill>
                  <a:schemeClr val="bg1"/>
                </a:solidFill>
                <a:latin typeface="맑은 고딕" panose="020B0503020000020004" pitchFamily="50" charset="-127"/>
              </a:rPr>
              <a:t>Thank you</a:t>
            </a:r>
            <a:endParaRPr lang="ko-KR" altLang="en-US" sz="4800" b="1" dirty="0">
              <a:solidFill>
                <a:schemeClr val="bg1"/>
              </a:solidFill>
              <a:latin typeface="맑은 고딕" panose="020B0503020000020004" pitchFamily="50" charset="-127"/>
            </a:endParaRPr>
          </a:p>
          <a:p>
            <a:pPr algn="ctr">
              <a:defRPr/>
            </a:pPr>
            <a:r>
              <a:rPr lang="ko-KR" altLang="en-US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감사합니다</a:t>
            </a:r>
            <a:r>
              <a:rPr lang="en-US" altLang="ko-KR" sz="2800" b="1" dirty="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800" b="1" dirty="0">
              <a:solidFill>
                <a:schemeClr val="accent1">
                  <a:lumMod val="50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4517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6BA1B2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>
              <a:lumMod val="85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91440" tIns="45720" rIns="91440" bIns="45720" rtlCol="0" anchor="ctr">
        <a:noAutofit/>
      </a:bodyPr>
      <a:lstStyle>
        <a:defPPr marL="0" marR="0" indent="0" algn="l" defTabSz="914400" rtl="0" eaLnBrk="1" fontAlgn="auto" latinLnBrk="1" hangingPunct="1"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sz="1000" b="1" dirty="0" smtClean="0">
            <a:latin typeface="+mn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11514</TotalTime>
  <Words>514</Words>
  <Application>Microsoft Office PowerPoint</Application>
  <PresentationFormat>와이드스크린</PresentationFormat>
  <Paragraphs>173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나눔고딕</vt:lpstr>
      <vt:lpstr>Wingdings</vt:lpstr>
      <vt:lpstr>Arial</vt:lpstr>
      <vt:lpstr>맑은 고딕</vt:lpstr>
      <vt:lpstr>Office 테마</vt:lpstr>
      <vt:lpstr>PowerPoint 프레젠테이션</vt:lpstr>
      <vt:lpstr>  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이타래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/>
  <cp:lastModifiedBy>한규석</cp:lastModifiedBy>
  <cp:revision>1011</cp:revision>
  <cp:lastPrinted>2019-10-25T00:51:36Z</cp:lastPrinted>
  <dcterms:created xsi:type="dcterms:W3CDTF">2018-06-29T00:54:25Z</dcterms:created>
  <dcterms:modified xsi:type="dcterms:W3CDTF">2020-04-17T05:34:38Z</dcterms:modified>
</cp:coreProperties>
</file>