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1" r:id="rId2"/>
    <p:sldId id="432" r:id="rId3"/>
    <p:sldId id="455" r:id="rId4"/>
    <p:sldId id="454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09" r:id="rId14"/>
  </p:sldIdLst>
  <p:sldSz cx="12192000" cy="6858000"/>
  <p:notesSz cx="7104063" cy="10234613"/>
  <p:embeddedFontLs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BA1B2"/>
    <a:srgbClr val="F2F2F2"/>
    <a:srgbClr val="93D6E7"/>
    <a:srgbClr val="E3E2E0"/>
    <a:srgbClr val="8A415E"/>
    <a:srgbClr val="0000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6" autoAdjust="0"/>
    <p:restoredTop sz="96370" autoAdjust="0"/>
  </p:normalViewPr>
  <p:slideViewPr>
    <p:cSldViewPr snapToGrid="0">
      <p:cViewPr varScale="1">
        <p:scale>
          <a:sx n="127" d="100"/>
          <a:sy n="127" d="100"/>
        </p:scale>
        <p:origin x="24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2020-04-13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610290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88531"/>
              </p:ext>
            </p:extLst>
          </p:nvPr>
        </p:nvGraphicFramePr>
        <p:xfrm>
          <a:off x="1632336" y="2392218"/>
          <a:ext cx="8965534" cy="853288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안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한규석</a:t>
                      </a:r>
                      <a:endParaRPr lang="en-US" altLang="ko-KR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42137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메인 </a:t>
            </a:r>
            <a:r>
              <a:rPr lang="ko-KR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인트로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기획안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/>
        </p:nvGraphicFramePr>
        <p:xfrm>
          <a:off x="1596329" y="4064646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20. 03. 20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스토리보드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0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47C9C2E-D6BA-4135-AF2C-DFF4C2BC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" y="943150"/>
            <a:ext cx="7884714" cy="4699323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DACCC488-A2E7-41F6-9590-80A0954C26CE}"/>
              </a:ext>
            </a:extLst>
          </p:cNvPr>
          <p:cNvSpPr/>
          <p:nvPr/>
        </p:nvSpPr>
        <p:spPr>
          <a:xfrm>
            <a:off x="6953250" y="943150"/>
            <a:ext cx="1346199" cy="21928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89085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CDABF863-0010-48F4-A432-EAB7B3FA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76" y="1015821"/>
            <a:ext cx="1198232" cy="3994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9F03C7-6F82-428F-BA8E-E3FE709E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01" y="1421516"/>
            <a:ext cx="1169703" cy="3851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7ADF37C-EE4F-45FB-918E-5D8D303ED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01" y="1817956"/>
            <a:ext cx="1191100" cy="4136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0D934AA-A3D7-42D5-859B-9D81FF663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01" y="2231631"/>
            <a:ext cx="1176835" cy="37801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44633D5-1D8E-4AD1-8BA1-3940905DD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34" y="2609645"/>
            <a:ext cx="1183967" cy="4136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ED41B7-4A88-4AC8-B706-28763E5D1592}"/>
              </a:ext>
            </a:extLst>
          </p:cNvPr>
          <p:cNvSpPr txBox="1"/>
          <p:nvPr/>
        </p:nvSpPr>
        <p:spPr>
          <a:xfrm>
            <a:off x="7132446" y="1043502"/>
            <a:ext cx="975012" cy="3193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>
                <a:latin typeface="+mn-ea"/>
                <a:cs typeface="+mj-cs"/>
              </a:rPr>
              <a:t>내 수업 꾸러미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68DC54-A54A-4C4E-858D-BADDD8735BC2}"/>
              </a:ext>
            </a:extLst>
          </p:cNvPr>
          <p:cNvSpPr txBox="1"/>
          <p:nvPr/>
        </p:nvSpPr>
        <p:spPr>
          <a:xfrm>
            <a:off x="7114586" y="1453210"/>
            <a:ext cx="975012" cy="3193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>
                <a:latin typeface="+mn-ea"/>
                <a:cs typeface="+mj-cs"/>
              </a:rPr>
              <a:t>교과서 수업하기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26A83D-DA4B-4C84-AD1C-E139DCDF2E36}"/>
              </a:ext>
            </a:extLst>
          </p:cNvPr>
          <p:cNvSpPr txBox="1"/>
          <p:nvPr/>
        </p:nvSpPr>
        <p:spPr>
          <a:xfrm>
            <a:off x="7132446" y="1852405"/>
            <a:ext cx="975012" cy="3193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>
                <a:latin typeface="+mn-ea"/>
                <a:cs typeface="+mj-cs"/>
              </a:rPr>
              <a:t>원 클릭 수업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482CAE-E301-4346-A6E2-D8142CF1F33A}"/>
              </a:ext>
            </a:extLst>
          </p:cNvPr>
          <p:cNvSpPr txBox="1"/>
          <p:nvPr/>
        </p:nvSpPr>
        <p:spPr>
          <a:xfrm>
            <a:off x="7114586" y="2260986"/>
            <a:ext cx="975012" cy="3193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>
                <a:latin typeface="+mn-ea"/>
                <a:cs typeface="+mj-cs"/>
              </a:rPr>
              <a:t>수학 놀이터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6732E2-08C0-46C3-BA04-4E3DDDDFEEFA}"/>
              </a:ext>
            </a:extLst>
          </p:cNvPr>
          <p:cNvSpPr txBox="1"/>
          <p:nvPr/>
        </p:nvSpPr>
        <p:spPr>
          <a:xfrm>
            <a:off x="7114586" y="2660187"/>
            <a:ext cx="975012" cy="3193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800" b="1" dirty="0">
                <a:latin typeface="+mn-ea"/>
                <a:cs typeface="+mj-cs"/>
              </a:rPr>
              <a:t>연산 학습지</a:t>
            </a:r>
          </a:p>
        </p:txBody>
      </p:sp>
    </p:spTree>
    <p:extLst>
      <p:ext uri="{BB962C8B-B14F-4D97-AF65-F5344CB8AC3E}">
        <p14:creationId xmlns:p14="http://schemas.microsoft.com/office/powerpoint/2010/main" val="365596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시안 </a:t>
            </a:r>
            <a:r>
              <a:rPr lang="en-US" altLang="ko-KR" sz="1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9EA79B-21CC-4561-8106-27D2427AB664}"/>
              </a:ext>
            </a:extLst>
          </p:cNvPr>
          <p:cNvSpPr txBox="1"/>
          <p:nvPr/>
        </p:nvSpPr>
        <p:spPr>
          <a:xfrm>
            <a:off x="408079" y="1337593"/>
            <a:ext cx="2471147" cy="34989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592466-86A6-4395-B1FD-B29881F56E29}"/>
              </a:ext>
            </a:extLst>
          </p:cNvPr>
          <p:cNvSpPr/>
          <p:nvPr/>
        </p:nvSpPr>
        <p:spPr>
          <a:xfrm>
            <a:off x="588964" y="1952299"/>
            <a:ext cx="1731189" cy="321173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단원 박스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6291D-628C-4BA7-9BE9-95C83CBA6C44}"/>
              </a:ext>
            </a:extLst>
          </p:cNvPr>
          <p:cNvSpPr txBox="1"/>
          <p:nvPr/>
        </p:nvSpPr>
        <p:spPr>
          <a:xfrm>
            <a:off x="460979" y="18087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3DE513-9669-4C88-A1C8-5EF1557CF18E}"/>
              </a:ext>
            </a:extLst>
          </p:cNvPr>
          <p:cNvSpPr/>
          <p:nvPr/>
        </p:nvSpPr>
        <p:spPr>
          <a:xfrm>
            <a:off x="3644935" y="117884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내 수업 꾸러미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BD6E7-A917-4E67-9E2A-2F07D63F92DF}"/>
              </a:ext>
            </a:extLst>
          </p:cNvPr>
          <p:cNvSpPr/>
          <p:nvPr/>
        </p:nvSpPr>
        <p:spPr>
          <a:xfrm>
            <a:off x="4580806" y="117884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교과서 수업하기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EE6E94-ABAD-45DC-8506-27B2BFE10CED}"/>
              </a:ext>
            </a:extLst>
          </p:cNvPr>
          <p:cNvSpPr/>
          <p:nvPr/>
        </p:nvSpPr>
        <p:spPr>
          <a:xfrm>
            <a:off x="5516677" y="117884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원 클릭 수업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392528-E6A9-4292-96BF-9E06D577EA26}"/>
              </a:ext>
            </a:extLst>
          </p:cNvPr>
          <p:cNvSpPr/>
          <p:nvPr/>
        </p:nvSpPr>
        <p:spPr>
          <a:xfrm>
            <a:off x="7388419" y="117884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연산 학습지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46227C-4DAC-4BA1-BDD6-D3A6B897D55F}"/>
              </a:ext>
            </a:extLst>
          </p:cNvPr>
          <p:cNvSpPr/>
          <p:nvPr/>
        </p:nvSpPr>
        <p:spPr>
          <a:xfrm>
            <a:off x="6452548" y="117884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수학 놀이터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6DFB42-7988-4EB2-A6F6-984E1EFA1D11}"/>
              </a:ext>
            </a:extLst>
          </p:cNvPr>
          <p:cNvSpPr/>
          <p:nvPr/>
        </p:nvSpPr>
        <p:spPr>
          <a:xfrm>
            <a:off x="3509820" y="1065475"/>
            <a:ext cx="4870920" cy="808667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889E5-536C-4AE0-B0F2-F85BAA44BF60}"/>
              </a:ext>
            </a:extLst>
          </p:cNvPr>
          <p:cNvSpPr txBox="1"/>
          <p:nvPr/>
        </p:nvSpPr>
        <p:spPr>
          <a:xfrm>
            <a:off x="3509820" y="105058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96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05280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47C9C2E-D6BA-4135-AF2C-DFF4C2BC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" y="943150"/>
            <a:ext cx="7884714" cy="469932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5EDE464-985C-4B75-9FEF-101F7AD6F5F4}"/>
              </a:ext>
            </a:extLst>
          </p:cNvPr>
          <p:cNvSpPr/>
          <p:nvPr/>
        </p:nvSpPr>
        <p:spPr>
          <a:xfrm>
            <a:off x="2493818" y="943150"/>
            <a:ext cx="5805632" cy="5758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E0EC600-2687-4AC7-83B5-76BB9A8327D3}"/>
              </a:ext>
            </a:extLst>
          </p:cNvPr>
          <p:cNvGrpSpPr/>
          <p:nvPr/>
        </p:nvGrpSpPr>
        <p:grpSpPr>
          <a:xfrm>
            <a:off x="2594937" y="1015821"/>
            <a:ext cx="1155784" cy="399411"/>
            <a:chOff x="4206877" y="1015821"/>
            <a:chExt cx="1198232" cy="399411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1647BF13-FA37-431E-827F-E6311A6E5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77" y="1015821"/>
              <a:ext cx="1198232" cy="39941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0D7999-3109-44B3-9A41-C5B340180EA8}"/>
                </a:ext>
              </a:extLst>
            </p:cNvPr>
            <p:cNvSpPr txBox="1"/>
            <p:nvPr/>
          </p:nvSpPr>
          <p:spPr>
            <a:xfrm>
              <a:off x="4336347" y="1043502"/>
              <a:ext cx="97501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내 수업 꾸러미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9A57722-A2C8-4796-9004-A40875295E5E}"/>
              </a:ext>
            </a:extLst>
          </p:cNvPr>
          <p:cNvGrpSpPr/>
          <p:nvPr/>
        </p:nvGrpSpPr>
        <p:grpSpPr>
          <a:xfrm>
            <a:off x="3751992" y="1026520"/>
            <a:ext cx="1128265" cy="385146"/>
            <a:chOff x="4239002" y="1421516"/>
            <a:chExt cx="1169703" cy="385146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3CC2D628-7EB1-4221-86B4-8A74F57DA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02" y="1421516"/>
              <a:ext cx="1169703" cy="38514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57D1F9-C624-49B5-8DA2-CF3B2E722779}"/>
                </a:ext>
              </a:extLst>
            </p:cNvPr>
            <p:cNvSpPr txBox="1"/>
            <p:nvPr/>
          </p:nvSpPr>
          <p:spPr>
            <a:xfrm>
              <a:off x="4318487" y="1453210"/>
              <a:ext cx="97501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교과서 수업하기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2BF29D6-2FE0-468C-9D94-5E2EA193AE5B}"/>
              </a:ext>
            </a:extLst>
          </p:cNvPr>
          <p:cNvGrpSpPr/>
          <p:nvPr/>
        </p:nvGrpSpPr>
        <p:grpSpPr>
          <a:xfrm>
            <a:off x="4880257" y="1020661"/>
            <a:ext cx="1148904" cy="413675"/>
            <a:chOff x="4239002" y="1817956"/>
            <a:chExt cx="1191100" cy="413675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301E4D6F-CFDE-4DA3-9C91-69A946A74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02" y="1817956"/>
              <a:ext cx="1191100" cy="41367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7ABF17-4DD1-4209-A4F6-B50042C71FEC}"/>
                </a:ext>
              </a:extLst>
            </p:cNvPr>
            <p:cNvSpPr txBox="1"/>
            <p:nvPr/>
          </p:nvSpPr>
          <p:spPr>
            <a:xfrm>
              <a:off x="4336347" y="1852405"/>
              <a:ext cx="97501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원 클릭 수업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5CE3294-A49B-4463-8F9D-9255F4B9C806}"/>
              </a:ext>
            </a:extLst>
          </p:cNvPr>
          <p:cNvGrpSpPr/>
          <p:nvPr/>
        </p:nvGrpSpPr>
        <p:grpSpPr>
          <a:xfrm>
            <a:off x="6027249" y="1026520"/>
            <a:ext cx="1135145" cy="378014"/>
            <a:chOff x="4239002" y="2231631"/>
            <a:chExt cx="1176835" cy="378014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08959A28-3C1E-4033-9DDC-6D33BF88A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9002" y="2231631"/>
              <a:ext cx="1176835" cy="37801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4262E3-9166-45AE-A01E-36779244EF7A}"/>
                </a:ext>
              </a:extLst>
            </p:cNvPr>
            <p:cNvSpPr txBox="1"/>
            <p:nvPr/>
          </p:nvSpPr>
          <p:spPr>
            <a:xfrm>
              <a:off x="4318487" y="2260986"/>
              <a:ext cx="97501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수학 놀이터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C07B99A-22D2-4B3B-B9F7-6FE8E72CA7F5}"/>
              </a:ext>
            </a:extLst>
          </p:cNvPr>
          <p:cNvGrpSpPr/>
          <p:nvPr/>
        </p:nvGrpSpPr>
        <p:grpSpPr>
          <a:xfrm>
            <a:off x="7157426" y="1007923"/>
            <a:ext cx="1142024" cy="413675"/>
            <a:chOff x="4246135" y="2609645"/>
            <a:chExt cx="1183967" cy="413675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C08F2194-DB42-4C68-8921-3C6BAE3E6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135" y="2609645"/>
              <a:ext cx="1183967" cy="4136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3C6B7C-4522-4DAA-8754-67438C71D1CA}"/>
                </a:ext>
              </a:extLst>
            </p:cNvPr>
            <p:cNvSpPr txBox="1"/>
            <p:nvPr/>
          </p:nvSpPr>
          <p:spPr>
            <a:xfrm>
              <a:off x="4318487" y="2660187"/>
              <a:ext cx="97501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연산 학습지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65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5B9EE5F-E717-437F-8B14-37A9E8D6B09A}"/>
              </a:ext>
            </a:extLst>
          </p:cNvPr>
          <p:cNvSpPr/>
          <p:nvPr/>
        </p:nvSpPr>
        <p:spPr>
          <a:xfrm>
            <a:off x="10587" y="-3573"/>
            <a:ext cx="12189802" cy="6861573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Thank you</a:t>
            </a:r>
            <a:endParaRPr lang="ko-KR" altLang="en-US" sz="4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51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4977E93-82A0-4254-B214-21649432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125" y="3272246"/>
            <a:ext cx="5061036" cy="965637"/>
          </a:xfrm>
        </p:spPr>
        <p:txBody>
          <a:bodyPr/>
          <a:lstStyle/>
          <a:p>
            <a:br>
              <a:rPr lang="ko-KR" altLang="en-US" sz="1800" spc="-150" dirty="0">
                <a:latin typeface="+mn-ea"/>
              </a:rPr>
            </a:br>
            <a:br>
              <a:rPr lang="ko-KR" altLang="en-US" sz="1800" spc="-150" dirty="0">
                <a:latin typeface="+mn-ea"/>
              </a:rPr>
            </a:br>
            <a:endParaRPr lang="ko-KR" altLang="en-US" sz="1800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8E3607FD-121D-452E-8385-20695FA01102}"/>
              </a:ext>
            </a:extLst>
          </p:cNvPr>
          <p:cNvSpPr txBox="1">
            <a:spLocks/>
          </p:cNvSpPr>
          <p:nvPr/>
        </p:nvSpPr>
        <p:spPr>
          <a:xfrm>
            <a:off x="2952477" y="1891938"/>
            <a:ext cx="5742331" cy="965637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2800" dirty="0"/>
              <a:t>메인 </a:t>
            </a:r>
            <a:r>
              <a:rPr lang="ko-KR" altLang="en-US" sz="2800" dirty="0" err="1"/>
              <a:t>인트로</a:t>
            </a:r>
            <a:r>
              <a:rPr lang="ko-KR" altLang="en-US" sz="2800" dirty="0"/>
              <a:t> 화면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536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/>
              <a:t>메인 </a:t>
            </a:r>
            <a:r>
              <a:rPr lang="ko-KR" altLang="en-US" sz="1000" dirty="0" err="1"/>
              <a:t>인트로</a:t>
            </a:r>
            <a:r>
              <a:rPr lang="ko-KR" altLang="en-US" sz="1000" dirty="0"/>
              <a:t> 화면</a:t>
            </a:r>
            <a:endParaRPr lang="en-US" altLang="ko-KR" sz="1000" dirty="0"/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시안 </a:t>
            </a:r>
            <a:r>
              <a:rPr lang="en-US" altLang="ko-KR" sz="10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0533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9EA79B-21CC-4561-8106-27D2427AB664}"/>
              </a:ext>
            </a:extLst>
          </p:cNvPr>
          <p:cNvSpPr txBox="1"/>
          <p:nvPr/>
        </p:nvSpPr>
        <p:spPr>
          <a:xfrm>
            <a:off x="408079" y="1337593"/>
            <a:ext cx="2471147" cy="34989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592466-86A6-4395-B1FD-B29881F56E29}"/>
              </a:ext>
            </a:extLst>
          </p:cNvPr>
          <p:cNvSpPr/>
          <p:nvPr/>
        </p:nvSpPr>
        <p:spPr>
          <a:xfrm>
            <a:off x="588964" y="1952299"/>
            <a:ext cx="1731189" cy="321173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단원 박스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6291D-628C-4BA7-9BE9-95C83CBA6C44}"/>
              </a:ext>
            </a:extLst>
          </p:cNvPr>
          <p:cNvSpPr txBox="1"/>
          <p:nvPr/>
        </p:nvSpPr>
        <p:spPr>
          <a:xfrm>
            <a:off x="460979" y="18087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3DE513-9669-4C88-A1C8-5EF1557CF18E}"/>
              </a:ext>
            </a:extLst>
          </p:cNvPr>
          <p:cNvSpPr/>
          <p:nvPr/>
        </p:nvSpPr>
        <p:spPr>
          <a:xfrm>
            <a:off x="5465887" y="493473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내 수업 꾸러미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BD6E7-A917-4E67-9E2A-2F07D63F92DF}"/>
              </a:ext>
            </a:extLst>
          </p:cNvPr>
          <p:cNvSpPr/>
          <p:nvPr/>
        </p:nvSpPr>
        <p:spPr>
          <a:xfrm>
            <a:off x="6442687" y="493473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교과서 수업하기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EE6E94-ABAD-45DC-8506-27B2BFE10CED}"/>
              </a:ext>
            </a:extLst>
          </p:cNvPr>
          <p:cNvSpPr/>
          <p:nvPr/>
        </p:nvSpPr>
        <p:spPr>
          <a:xfrm>
            <a:off x="7406135" y="493473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원 클릭 수업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392528-E6A9-4292-96BF-9E06D577EA26}"/>
              </a:ext>
            </a:extLst>
          </p:cNvPr>
          <p:cNvSpPr/>
          <p:nvPr/>
        </p:nvSpPr>
        <p:spPr>
          <a:xfrm>
            <a:off x="3360177" y="493473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연산 학습지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46227C-4DAC-4BA1-BDD6-D3A6B897D55F}"/>
              </a:ext>
            </a:extLst>
          </p:cNvPr>
          <p:cNvSpPr/>
          <p:nvPr/>
        </p:nvSpPr>
        <p:spPr>
          <a:xfrm>
            <a:off x="2353330" y="4934737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수학 놀이터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889E5-536C-4AE0-B0F2-F85BAA44BF60}"/>
              </a:ext>
            </a:extLst>
          </p:cNvPr>
          <p:cNvSpPr txBox="1"/>
          <p:nvPr/>
        </p:nvSpPr>
        <p:spPr>
          <a:xfrm>
            <a:off x="4098497" y="479123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820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3538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앞쪽 수풀을 제거하고 버튼 수풀로 대체한다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수풀이 확대된다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47C9C2E-D6BA-4135-AF2C-DFF4C2BC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" y="943150"/>
            <a:ext cx="7884714" cy="4699323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237D4E0D-904D-4024-B3CB-F98EE541CAE4}"/>
              </a:ext>
            </a:extLst>
          </p:cNvPr>
          <p:cNvGrpSpPr/>
          <p:nvPr/>
        </p:nvGrpSpPr>
        <p:grpSpPr>
          <a:xfrm>
            <a:off x="2160179" y="5067299"/>
            <a:ext cx="939206" cy="575173"/>
            <a:chOff x="2005253" y="4972423"/>
            <a:chExt cx="1094132" cy="67005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FD08797-89B6-4E45-ABA5-0215B4864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253" y="4972423"/>
              <a:ext cx="1094132" cy="67005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B735CC-18CD-473A-8563-29020EF15959}"/>
                </a:ext>
              </a:extLst>
            </p:cNvPr>
            <p:cNvSpPr txBox="1"/>
            <p:nvPr/>
          </p:nvSpPr>
          <p:spPr>
            <a:xfrm>
              <a:off x="2126499" y="5219700"/>
              <a:ext cx="972885" cy="37197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수학 놀이터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3C78EE3-C44A-4727-8706-D1B659B5144E}"/>
              </a:ext>
            </a:extLst>
          </p:cNvPr>
          <p:cNvGrpSpPr/>
          <p:nvPr/>
        </p:nvGrpSpPr>
        <p:grpSpPr>
          <a:xfrm>
            <a:off x="3128113" y="5067299"/>
            <a:ext cx="1111378" cy="575173"/>
            <a:chOff x="2005253" y="4972423"/>
            <a:chExt cx="1094132" cy="670050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0286B1A-3FAC-4EAB-9984-1E9F4CA32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253" y="4972423"/>
              <a:ext cx="1094132" cy="6700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73A611-091F-4BF2-B5A3-3A153FDA75B9}"/>
                </a:ext>
              </a:extLst>
            </p:cNvPr>
            <p:cNvSpPr txBox="1"/>
            <p:nvPr/>
          </p:nvSpPr>
          <p:spPr>
            <a:xfrm>
              <a:off x="2126500" y="5219700"/>
              <a:ext cx="851637" cy="37197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연산 학습지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4301F51-D794-45A0-902C-E89DCD6990A8}"/>
              </a:ext>
            </a:extLst>
          </p:cNvPr>
          <p:cNvGrpSpPr/>
          <p:nvPr/>
        </p:nvGrpSpPr>
        <p:grpSpPr>
          <a:xfrm>
            <a:off x="5213269" y="5068139"/>
            <a:ext cx="1258801" cy="575173"/>
            <a:chOff x="2005253" y="4972423"/>
            <a:chExt cx="1094132" cy="670050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998EE1B5-590B-4664-9F84-12C9BF238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253" y="4972423"/>
              <a:ext cx="1094132" cy="67005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1BBEF6-4FCE-46EF-B620-4C83064D55F5}"/>
                </a:ext>
              </a:extLst>
            </p:cNvPr>
            <p:cNvSpPr txBox="1"/>
            <p:nvPr/>
          </p:nvSpPr>
          <p:spPr>
            <a:xfrm>
              <a:off x="2126500" y="5219700"/>
              <a:ext cx="851637" cy="37197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내 수업 꾸러미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6001E62-1FB9-4F91-A067-FDC7A228DB06}"/>
              </a:ext>
            </a:extLst>
          </p:cNvPr>
          <p:cNvGrpSpPr/>
          <p:nvPr/>
        </p:nvGrpSpPr>
        <p:grpSpPr>
          <a:xfrm>
            <a:off x="6353375" y="5067298"/>
            <a:ext cx="1079701" cy="575173"/>
            <a:chOff x="2005253" y="4972423"/>
            <a:chExt cx="1094132" cy="67005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A1CE441-12F4-4154-BC2A-F7F968E3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253" y="4972423"/>
              <a:ext cx="1094132" cy="67005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005412-48D8-41A0-A788-A8E05E392654}"/>
                </a:ext>
              </a:extLst>
            </p:cNvPr>
            <p:cNvSpPr txBox="1"/>
            <p:nvPr/>
          </p:nvSpPr>
          <p:spPr>
            <a:xfrm>
              <a:off x="2126500" y="5219700"/>
              <a:ext cx="851637" cy="37197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교과서 수업하기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4B1FAD6-CF3E-4DDB-8D73-04B1B699E5B7}"/>
              </a:ext>
            </a:extLst>
          </p:cNvPr>
          <p:cNvGrpSpPr/>
          <p:nvPr/>
        </p:nvGrpSpPr>
        <p:grpSpPr>
          <a:xfrm>
            <a:off x="7344621" y="5067298"/>
            <a:ext cx="939206" cy="575173"/>
            <a:chOff x="2005253" y="4972423"/>
            <a:chExt cx="1094132" cy="670050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4F90A210-0C4F-4E83-9121-C968DF1DF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253" y="4972423"/>
              <a:ext cx="1094132" cy="6700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7FB2DC-8968-4786-94A6-4511FCAA4E50}"/>
                </a:ext>
              </a:extLst>
            </p:cNvPr>
            <p:cNvSpPr txBox="1"/>
            <p:nvPr/>
          </p:nvSpPr>
          <p:spPr>
            <a:xfrm>
              <a:off x="2126500" y="5219700"/>
              <a:ext cx="851637" cy="37197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원 클릭 수업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73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시안 </a:t>
            </a:r>
            <a:r>
              <a:rPr lang="en-US" altLang="ko-KR" sz="1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9EA79B-21CC-4561-8106-27D2427AB664}"/>
              </a:ext>
            </a:extLst>
          </p:cNvPr>
          <p:cNvSpPr txBox="1"/>
          <p:nvPr/>
        </p:nvSpPr>
        <p:spPr>
          <a:xfrm>
            <a:off x="408079" y="1337593"/>
            <a:ext cx="2471147" cy="34989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592466-86A6-4395-B1FD-B29881F56E29}"/>
              </a:ext>
            </a:extLst>
          </p:cNvPr>
          <p:cNvSpPr/>
          <p:nvPr/>
        </p:nvSpPr>
        <p:spPr>
          <a:xfrm>
            <a:off x="588964" y="1952299"/>
            <a:ext cx="1731189" cy="321173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단원 박스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6291D-628C-4BA7-9BE9-95C83CBA6C44}"/>
              </a:ext>
            </a:extLst>
          </p:cNvPr>
          <p:cNvSpPr txBox="1"/>
          <p:nvPr/>
        </p:nvSpPr>
        <p:spPr>
          <a:xfrm>
            <a:off x="460979" y="18087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3DE513-9669-4C88-A1C8-5EF1557CF18E}"/>
              </a:ext>
            </a:extLst>
          </p:cNvPr>
          <p:cNvSpPr/>
          <p:nvPr/>
        </p:nvSpPr>
        <p:spPr>
          <a:xfrm>
            <a:off x="3480462" y="110526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내 수업 꾸러미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BD6E7-A917-4E67-9E2A-2F07D63F92DF}"/>
              </a:ext>
            </a:extLst>
          </p:cNvPr>
          <p:cNvSpPr/>
          <p:nvPr/>
        </p:nvSpPr>
        <p:spPr>
          <a:xfrm>
            <a:off x="4457262" y="110526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교과서 수업하기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EE6E94-ABAD-45DC-8506-27B2BFE10CED}"/>
              </a:ext>
            </a:extLst>
          </p:cNvPr>
          <p:cNvSpPr/>
          <p:nvPr/>
        </p:nvSpPr>
        <p:spPr>
          <a:xfrm>
            <a:off x="5420710" y="110526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원 클릭 수업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392528-E6A9-4292-96BF-9E06D577EA26}"/>
              </a:ext>
            </a:extLst>
          </p:cNvPr>
          <p:cNvSpPr/>
          <p:nvPr/>
        </p:nvSpPr>
        <p:spPr>
          <a:xfrm>
            <a:off x="7395533" y="110526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연산 학습지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46227C-4DAC-4BA1-BDD6-D3A6B897D55F}"/>
              </a:ext>
            </a:extLst>
          </p:cNvPr>
          <p:cNvSpPr/>
          <p:nvPr/>
        </p:nvSpPr>
        <p:spPr>
          <a:xfrm>
            <a:off x="6388686" y="110526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수학 놀이터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889E5-536C-4AE0-B0F2-F85BAA44BF60}"/>
              </a:ext>
            </a:extLst>
          </p:cNvPr>
          <p:cNvSpPr txBox="1"/>
          <p:nvPr/>
        </p:nvSpPr>
        <p:spPr>
          <a:xfrm>
            <a:off x="8133853" y="96176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654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68542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오른쪽 나무 오브젝트를 제거하고 풍선모양 메뉴 버튼을 배치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47C9C2E-D6BA-4135-AF2C-DFF4C2BC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" y="943150"/>
            <a:ext cx="7884714" cy="46993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024A480-5681-43AF-97A6-00EDFD2C6D8B}"/>
              </a:ext>
            </a:extLst>
          </p:cNvPr>
          <p:cNvGrpSpPr/>
          <p:nvPr/>
        </p:nvGrpSpPr>
        <p:grpSpPr>
          <a:xfrm>
            <a:off x="5437948" y="943150"/>
            <a:ext cx="570414" cy="1279206"/>
            <a:chOff x="4538663" y="942311"/>
            <a:chExt cx="570414" cy="127920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FEAAFA2-F911-47E3-BDC0-004D8EA3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61199" y="942311"/>
              <a:ext cx="521840" cy="127920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B735CC-18CD-473A-8563-29020EF15959}"/>
                </a:ext>
              </a:extLst>
            </p:cNvPr>
            <p:cNvSpPr txBox="1"/>
            <p:nvPr/>
          </p:nvSpPr>
          <p:spPr>
            <a:xfrm>
              <a:off x="4538663" y="1080734"/>
              <a:ext cx="570414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내 수업 꾸러미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32A2436-17A2-449D-838C-D49422205F3E}"/>
              </a:ext>
            </a:extLst>
          </p:cNvPr>
          <p:cNvGrpSpPr/>
          <p:nvPr/>
        </p:nvGrpSpPr>
        <p:grpSpPr>
          <a:xfrm>
            <a:off x="6004859" y="951158"/>
            <a:ext cx="541602" cy="1279206"/>
            <a:chOff x="5105574" y="950319"/>
            <a:chExt cx="541602" cy="1279206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463FEB1-CEF8-4FEF-BB2A-52F23894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5336" y="950319"/>
              <a:ext cx="521840" cy="127920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AE3FB6-A6BB-4ED7-B831-4EC91B0E0145}"/>
                </a:ext>
              </a:extLst>
            </p:cNvPr>
            <p:cNvSpPr txBox="1"/>
            <p:nvPr/>
          </p:nvSpPr>
          <p:spPr>
            <a:xfrm>
              <a:off x="5105574" y="1090013"/>
              <a:ext cx="54160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교과서</a:t>
              </a:r>
              <a:endParaRPr lang="en-US" altLang="ko-KR" sz="900" b="1" dirty="0">
                <a:latin typeface="+mn-ea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수업하기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056363E-5B2A-48E1-B425-C27CDFF7D5B2}"/>
              </a:ext>
            </a:extLst>
          </p:cNvPr>
          <p:cNvGrpSpPr/>
          <p:nvPr/>
        </p:nvGrpSpPr>
        <p:grpSpPr>
          <a:xfrm>
            <a:off x="7111732" y="951158"/>
            <a:ext cx="570414" cy="1279206"/>
            <a:chOff x="4538663" y="942311"/>
            <a:chExt cx="570414" cy="1279206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CE6D122-F001-4709-B2E2-25728F730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788" y="942311"/>
              <a:ext cx="521840" cy="127920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DFF169-3DEA-4DB0-8230-3D328FF8CF6C}"/>
                </a:ext>
              </a:extLst>
            </p:cNvPr>
            <p:cNvSpPr txBox="1"/>
            <p:nvPr/>
          </p:nvSpPr>
          <p:spPr>
            <a:xfrm>
              <a:off x="4538663" y="1080734"/>
              <a:ext cx="570414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수학</a:t>
              </a:r>
              <a:endParaRPr lang="en-US" altLang="ko-KR" sz="900" b="1" dirty="0">
                <a:latin typeface="+mn-ea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놀이터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0CD95B1-FF15-4D68-BCB5-29F60AFD601E}"/>
              </a:ext>
            </a:extLst>
          </p:cNvPr>
          <p:cNvGrpSpPr/>
          <p:nvPr/>
        </p:nvGrpSpPr>
        <p:grpSpPr>
          <a:xfrm>
            <a:off x="6545276" y="943150"/>
            <a:ext cx="541602" cy="1279206"/>
            <a:chOff x="5645991" y="942311"/>
            <a:chExt cx="541602" cy="1279206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4DD0BAA-FFF2-4BEF-8C79-17ED6A315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63435" y="942311"/>
              <a:ext cx="521840" cy="127920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11068F-FCF2-485F-A06C-B817EBAA9134}"/>
                </a:ext>
              </a:extLst>
            </p:cNvPr>
            <p:cNvSpPr txBox="1"/>
            <p:nvPr/>
          </p:nvSpPr>
          <p:spPr>
            <a:xfrm>
              <a:off x="5645991" y="1097182"/>
              <a:ext cx="54160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원 클릭 수업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C66BB6E-CD2E-4267-9AEA-3CF0C2BFB242}"/>
              </a:ext>
            </a:extLst>
          </p:cNvPr>
          <p:cNvGrpSpPr/>
          <p:nvPr/>
        </p:nvGrpSpPr>
        <p:grpSpPr>
          <a:xfrm>
            <a:off x="7666047" y="943150"/>
            <a:ext cx="541602" cy="1279206"/>
            <a:chOff x="5105574" y="950319"/>
            <a:chExt cx="541602" cy="1279206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91DD2E16-FEBE-42B4-ACDC-1182532C3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5336" y="950319"/>
              <a:ext cx="521840" cy="12792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0518D1-2617-49C6-996D-C4891AFCE5AC}"/>
                </a:ext>
              </a:extLst>
            </p:cNvPr>
            <p:cNvSpPr txBox="1"/>
            <p:nvPr/>
          </p:nvSpPr>
          <p:spPr>
            <a:xfrm>
              <a:off x="5105574" y="1090013"/>
              <a:ext cx="541602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연산</a:t>
              </a:r>
              <a:endParaRPr lang="en-US" altLang="ko-KR" sz="900" b="1" dirty="0">
                <a:latin typeface="+mn-ea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학습지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25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시안 </a:t>
            </a:r>
            <a:r>
              <a:rPr lang="en-US" altLang="ko-KR" sz="1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9EA79B-21CC-4561-8106-27D2427AB664}"/>
              </a:ext>
            </a:extLst>
          </p:cNvPr>
          <p:cNvSpPr txBox="1"/>
          <p:nvPr/>
        </p:nvSpPr>
        <p:spPr>
          <a:xfrm>
            <a:off x="408079" y="1337593"/>
            <a:ext cx="2471147" cy="34989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592466-86A6-4395-B1FD-B29881F56E29}"/>
              </a:ext>
            </a:extLst>
          </p:cNvPr>
          <p:cNvSpPr/>
          <p:nvPr/>
        </p:nvSpPr>
        <p:spPr>
          <a:xfrm>
            <a:off x="588964" y="1952299"/>
            <a:ext cx="1731189" cy="321173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단원 박스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6291D-628C-4BA7-9BE9-95C83CBA6C44}"/>
              </a:ext>
            </a:extLst>
          </p:cNvPr>
          <p:cNvSpPr txBox="1"/>
          <p:nvPr/>
        </p:nvSpPr>
        <p:spPr>
          <a:xfrm>
            <a:off x="460979" y="18087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3DE513-9669-4C88-A1C8-5EF1557CF18E}"/>
              </a:ext>
            </a:extLst>
          </p:cNvPr>
          <p:cNvSpPr/>
          <p:nvPr/>
        </p:nvSpPr>
        <p:spPr>
          <a:xfrm>
            <a:off x="6184363" y="1067875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내 수업 꾸러미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BD6E7-A917-4E67-9E2A-2F07D63F92DF}"/>
              </a:ext>
            </a:extLst>
          </p:cNvPr>
          <p:cNvSpPr/>
          <p:nvPr/>
        </p:nvSpPr>
        <p:spPr>
          <a:xfrm>
            <a:off x="7161163" y="1067875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교과서 수업하기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EE6E94-ABAD-45DC-8506-27B2BFE10CED}"/>
              </a:ext>
            </a:extLst>
          </p:cNvPr>
          <p:cNvSpPr/>
          <p:nvPr/>
        </p:nvSpPr>
        <p:spPr>
          <a:xfrm>
            <a:off x="5571552" y="1748260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원 클릭 수업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392528-E6A9-4292-96BF-9E06D577EA26}"/>
              </a:ext>
            </a:extLst>
          </p:cNvPr>
          <p:cNvSpPr/>
          <p:nvPr/>
        </p:nvSpPr>
        <p:spPr>
          <a:xfrm>
            <a:off x="7468256" y="1748260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연산 학습지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46227C-4DAC-4BA1-BDD6-D3A6B897D55F}"/>
              </a:ext>
            </a:extLst>
          </p:cNvPr>
          <p:cNvSpPr/>
          <p:nvPr/>
        </p:nvSpPr>
        <p:spPr>
          <a:xfrm>
            <a:off x="6519904" y="1748260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수학 놀이터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889E5-536C-4AE0-B0F2-F85BAA44BF60}"/>
              </a:ext>
            </a:extLst>
          </p:cNvPr>
          <p:cNvSpPr txBox="1"/>
          <p:nvPr/>
        </p:nvSpPr>
        <p:spPr>
          <a:xfrm>
            <a:off x="6016610" y="924373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522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39600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118370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오른쪽 나무에 사과모양 버튼을 배치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47C9C2E-D6BA-4135-AF2C-DFF4C2BC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" y="943150"/>
            <a:ext cx="7884714" cy="4699323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3334BCDA-7402-460E-8DE1-0C0AEED19039}"/>
              </a:ext>
            </a:extLst>
          </p:cNvPr>
          <p:cNvGrpSpPr/>
          <p:nvPr/>
        </p:nvGrpSpPr>
        <p:grpSpPr>
          <a:xfrm>
            <a:off x="7020320" y="944629"/>
            <a:ext cx="570414" cy="541796"/>
            <a:chOff x="5743182" y="1725883"/>
            <a:chExt cx="570414" cy="54179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678F65E-752E-423C-A6A4-DF62F18F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748" y="1725883"/>
              <a:ext cx="438803" cy="5417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B735CC-18CD-473A-8563-29020EF15959}"/>
                </a:ext>
              </a:extLst>
            </p:cNvPr>
            <p:cNvSpPr txBox="1"/>
            <p:nvPr/>
          </p:nvSpPr>
          <p:spPr>
            <a:xfrm>
              <a:off x="5743182" y="1911061"/>
              <a:ext cx="570414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내 수업 꾸러미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C00A793-DBAE-4901-B46B-BEE10C66E081}"/>
              </a:ext>
            </a:extLst>
          </p:cNvPr>
          <p:cNvGrpSpPr/>
          <p:nvPr/>
        </p:nvGrpSpPr>
        <p:grpSpPr>
          <a:xfrm>
            <a:off x="7619031" y="944629"/>
            <a:ext cx="635489" cy="541796"/>
            <a:chOff x="5706404" y="1725883"/>
            <a:chExt cx="635489" cy="541796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9C56361-7534-425B-A680-9E135C822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748" y="1725883"/>
              <a:ext cx="438803" cy="5417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C15460-B696-4F34-A3D6-71E02F496A0F}"/>
                </a:ext>
              </a:extLst>
            </p:cNvPr>
            <p:cNvSpPr txBox="1"/>
            <p:nvPr/>
          </p:nvSpPr>
          <p:spPr>
            <a:xfrm>
              <a:off x="5706404" y="1911061"/>
              <a:ext cx="635489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교과서</a:t>
              </a:r>
              <a:endParaRPr lang="en-US" altLang="ko-KR" sz="800" b="1" dirty="0">
                <a:latin typeface="+mn-ea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800" b="1" dirty="0">
                  <a:latin typeface="+mn-ea"/>
                  <a:cs typeface="+mj-cs"/>
                </a:rPr>
                <a:t>수업하기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586ABCC-8EF6-4C5D-9B0D-A541B3DF0FA9}"/>
              </a:ext>
            </a:extLst>
          </p:cNvPr>
          <p:cNvGrpSpPr/>
          <p:nvPr/>
        </p:nvGrpSpPr>
        <p:grpSpPr>
          <a:xfrm>
            <a:off x="7305527" y="1540783"/>
            <a:ext cx="570414" cy="541796"/>
            <a:chOff x="5743182" y="1725883"/>
            <a:chExt cx="570414" cy="541796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F2DF2159-8F6D-4627-878B-EE19BE000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748" y="1725883"/>
              <a:ext cx="438803" cy="54179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08450D-8874-4177-9FC5-0DE7316AE71D}"/>
                </a:ext>
              </a:extLst>
            </p:cNvPr>
            <p:cNvSpPr txBox="1"/>
            <p:nvPr/>
          </p:nvSpPr>
          <p:spPr>
            <a:xfrm>
              <a:off x="5743182" y="1911061"/>
              <a:ext cx="570414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수학</a:t>
              </a:r>
              <a:endParaRPr lang="en-US" altLang="ko-KR" sz="900" b="1" dirty="0">
                <a:latin typeface="+mn-ea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놀이터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1295A10-07D9-466E-AE14-69CA5DC2A5B2}"/>
              </a:ext>
            </a:extLst>
          </p:cNvPr>
          <p:cNvGrpSpPr/>
          <p:nvPr/>
        </p:nvGrpSpPr>
        <p:grpSpPr>
          <a:xfrm>
            <a:off x="7789282" y="1540783"/>
            <a:ext cx="570414" cy="541796"/>
            <a:chOff x="5743182" y="1725883"/>
            <a:chExt cx="570414" cy="541796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3ABCDD1D-ED61-4A16-B604-AC13017A3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748" y="1725883"/>
              <a:ext cx="438803" cy="54179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16F7898-CACC-4D52-9159-EB55E3D92D34}"/>
                </a:ext>
              </a:extLst>
            </p:cNvPr>
            <p:cNvSpPr txBox="1"/>
            <p:nvPr/>
          </p:nvSpPr>
          <p:spPr>
            <a:xfrm>
              <a:off x="5743182" y="1911061"/>
              <a:ext cx="570414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연산</a:t>
              </a:r>
              <a:endParaRPr lang="en-US" altLang="ko-KR" sz="900" b="1" dirty="0">
                <a:latin typeface="+mn-ea"/>
                <a:cs typeface="+mj-cs"/>
              </a:endParaRPr>
            </a:p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학습지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41425BD-FEBB-4DD1-AEA4-66405AD878EC}"/>
              </a:ext>
            </a:extLst>
          </p:cNvPr>
          <p:cNvGrpSpPr/>
          <p:nvPr/>
        </p:nvGrpSpPr>
        <p:grpSpPr>
          <a:xfrm>
            <a:off x="6803862" y="1533738"/>
            <a:ext cx="570414" cy="541796"/>
            <a:chOff x="5743182" y="1725883"/>
            <a:chExt cx="570414" cy="541796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376D2EEF-7A96-4BBB-9519-6145C4090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748" y="1725883"/>
              <a:ext cx="438803" cy="54179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C0FB49-5E08-4C39-BAB2-BA87339B2053}"/>
                </a:ext>
              </a:extLst>
            </p:cNvPr>
            <p:cNvSpPr txBox="1"/>
            <p:nvPr/>
          </p:nvSpPr>
          <p:spPr>
            <a:xfrm>
              <a:off x="5743182" y="1911061"/>
              <a:ext cx="570414" cy="31930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ctr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900" b="1" dirty="0">
                  <a:latin typeface="+mn-ea"/>
                  <a:cs typeface="+mj-cs"/>
                </a:rPr>
                <a:t>원 클릭 수업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89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altLang="ko-KR" sz="1000" b="1" spc="-150" dirty="0">
              <a:latin typeface="+mn-ea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수학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 </a:t>
            </a:r>
            <a:r>
              <a:rPr lang="ko-KR" altLang="en-US" dirty="0"/>
              <a:t>교구기획안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ko-KR" altLang="en-US" sz="1000" dirty="0"/>
              <a:t>시안 </a:t>
            </a:r>
            <a:r>
              <a:rPr lang="en-US" altLang="ko-KR" sz="1000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</a:rPr>
              <a:t>01(</a:t>
            </a:r>
            <a:r>
              <a:rPr lang="ko-KR" altLang="en-US" sz="1000" dirty="0">
                <a:latin typeface="+mn-ea"/>
              </a:rPr>
              <a:t>단원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페이지수</a:t>
            </a:r>
            <a:r>
              <a:rPr lang="en-US" altLang="ko-KR" sz="1000" dirty="0">
                <a:latin typeface="+mn-ea"/>
              </a:rPr>
              <a:t>)_01(</a:t>
            </a:r>
            <a:r>
              <a:rPr lang="ko-KR" altLang="en-US" sz="1000" dirty="0">
                <a:latin typeface="+mn-ea"/>
              </a:rPr>
              <a:t>팝업순서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graphicFrame>
        <p:nvGraphicFramePr>
          <p:cNvPr id="12" name="Group 455">
            <a:extLst>
              <a:ext uri="{FF2B5EF4-FFF2-40B4-BE49-F238E27FC236}">
                <a16:creationId xmlns:a16="http://schemas.microsoft.com/office/drawing/2014/main" id="{D758D635-BB8A-429C-B874-B20795579CA9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 박스</a:t>
                      </a: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단원 및 메뉴가 들어가 있는 박스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메뉴 버튼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기능으로 이동하는 버튼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9EA79B-21CC-4561-8106-27D2427AB664}"/>
              </a:ext>
            </a:extLst>
          </p:cNvPr>
          <p:cNvSpPr txBox="1"/>
          <p:nvPr/>
        </p:nvSpPr>
        <p:spPr>
          <a:xfrm>
            <a:off x="408079" y="1337593"/>
            <a:ext cx="2471147" cy="34989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592466-86A6-4395-B1FD-B29881F56E29}"/>
              </a:ext>
            </a:extLst>
          </p:cNvPr>
          <p:cNvSpPr/>
          <p:nvPr/>
        </p:nvSpPr>
        <p:spPr>
          <a:xfrm>
            <a:off x="588964" y="1952299"/>
            <a:ext cx="1731189" cy="321173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단원 박스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6291D-628C-4BA7-9BE9-95C83CBA6C44}"/>
              </a:ext>
            </a:extLst>
          </p:cNvPr>
          <p:cNvSpPr txBox="1"/>
          <p:nvPr/>
        </p:nvSpPr>
        <p:spPr>
          <a:xfrm>
            <a:off x="460979" y="180879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93DE513-9669-4C88-A1C8-5EF1557CF18E}"/>
              </a:ext>
            </a:extLst>
          </p:cNvPr>
          <p:cNvSpPr/>
          <p:nvPr/>
        </p:nvSpPr>
        <p:spPr>
          <a:xfrm>
            <a:off x="7356121" y="1227650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내 수업 꾸러미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BD6E7-A917-4E67-9E2A-2F07D63F92DF}"/>
              </a:ext>
            </a:extLst>
          </p:cNvPr>
          <p:cNvSpPr/>
          <p:nvPr/>
        </p:nvSpPr>
        <p:spPr>
          <a:xfrm>
            <a:off x="7357550" y="1869030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교과서 수업하기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EE6E94-ABAD-45DC-8506-27B2BFE10CED}"/>
              </a:ext>
            </a:extLst>
          </p:cNvPr>
          <p:cNvSpPr/>
          <p:nvPr/>
        </p:nvSpPr>
        <p:spPr>
          <a:xfrm>
            <a:off x="7357550" y="251548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원 클릭 수업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392528-E6A9-4292-96BF-9E06D577EA26}"/>
              </a:ext>
            </a:extLst>
          </p:cNvPr>
          <p:cNvSpPr/>
          <p:nvPr/>
        </p:nvSpPr>
        <p:spPr>
          <a:xfrm>
            <a:off x="7357552" y="3798242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연산 학습지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46227C-4DAC-4BA1-BDD6-D3A6B897D55F}"/>
              </a:ext>
            </a:extLst>
          </p:cNvPr>
          <p:cNvSpPr/>
          <p:nvPr/>
        </p:nvSpPr>
        <p:spPr>
          <a:xfrm>
            <a:off x="7357551" y="3151790"/>
            <a:ext cx="886439" cy="5887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수학 놀이터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3FE60C-4FE9-410D-BD2E-AF371F23DDD8}"/>
              </a:ext>
            </a:extLst>
          </p:cNvPr>
          <p:cNvSpPr/>
          <p:nvPr/>
        </p:nvSpPr>
        <p:spPr>
          <a:xfrm>
            <a:off x="7262301" y="1110883"/>
            <a:ext cx="1088209" cy="3385547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889E5-536C-4AE0-B0F2-F85BAA44BF60}"/>
              </a:ext>
            </a:extLst>
          </p:cNvPr>
          <p:cNvSpPr txBox="1"/>
          <p:nvPr/>
        </p:nvSpPr>
        <p:spPr>
          <a:xfrm>
            <a:off x="7059479" y="105058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780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10809</TotalTime>
  <Words>567</Words>
  <Application>Microsoft Office PowerPoint</Application>
  <PresentationFormat>와이드스크린</PresentationFormat>
  <Paragraphs>181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Wingdings</vt:lpstr>
      <vt:lpstr>Arial</vt:lpstr>
      <vt:lpstr>나눔고딕</vt:lpstr>
      <vt:lpstr>맑은 고딕</vt:lpstr>
      <vt:lpstr>Office 테마</vt:lpstr>
      <vt:lpstr>PowerPoint 프레젠테이션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>한규석</cp:lastModifiedBy>
  <cp:revision>982</cp:revision>
  <cp:lastPrinted>2019-10-25T00:51:36Z</cp:lastPrinted>
  <dcterms:created xsi:type="dcterms:W3CDTF">2018-06-29T00:54:25Z</dcterms:created>
  <dcterms:modified xsi:type="dcterms:W3CDTF">2020-04-13T04:59:26Z</dcterms:modified>
</cp:coreProperties>
</file>