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31" r:id="rId2"/>
    <p:sldId id="432" r:id="rId3"/>
    <p:sldId id="474" r:id="rId4"/>
    <p:sldId id="476" r:id="rId5"/>
    <p:sldId id="400" r:id="rId6"/>
    <p:sldId id="430" r:id="rId7"/>
    <p:sldId id="436" r:id="rId8"/>
    <p:sldId id="435" r:id="rId9"/>
    <p:sldId id="412" r:id="rId10"/>
    <p:sldId id="472" r:id="rId11"/>
    <p:sldId id="473" r:id="rId12"/>
    <p:sldId id="429" r:id="rId13"/>
    <p:sldId id="471" r:id="rId14"/>
    <p:sldId id="433" r:id="rId15"/>
    <p:sldId id="477" r:id="rId16"/>
    <p:sldId id="481" r:id="rId17"/>
    <p:sldId id="478" r:id="rId18"/>
    <p:sldId id="461" r:id="rId19"/>
    <p:sldId id="462" r:id="rId20"/>
    <p:sldId id="434" r:id="rId21"/>
    <p:sldId id="426" r:id="rId22"/>
    <p:sldId id="480" r:id="rId23"/>
    <p:sldId id="479" r:id="rId24"/>
    <p:sldId id="482" r:id="rId25"/>
    <p:sldId id="483" r:id="rId26"/>
    <p:sldId id="443" r:id="rId27"/>
    <p:sldId id="484" r:id="rId28"/>
    <p:sldId id="485" r:id="rId29"/>
    <p:sldId id="444" r:id="rId30"/>
    <p:sldId id="447" r:id="rId31"/>
    <p:sldId id="448" r:id="rId32"/>
    <p:sldId id="449" r:id="rId33"/>
    <p:sldId id="467" r:id="rId34"/>
    <p:sldId id="441" r:id="rId35"/>
    <p:sldId id="488" r:id="rId36"/>
    <p:sldId id="439" r:id="rId37"/>
    <p:sldId id="468" r:id="rId38"/>
    <p:sldId id="469" r:id="rId39"/>
    <p:sldId id="450" r:id="rId40"/>
    <p:sldId id="487" r:id="rId41"/>
    <p:sldId id="451" r:id="rId42"/>
    <p:sldId id="486" r:id="rId43"/>
    <p:sldId id="453" r:id="rId44"/>
    <p:sldId id="470" r:id="rId45"/>
    <p:sldId id="457" r:id="rId46"/>
    <p:sldId id="489" r:id="rId47"/>
    <p:sldId id="490" r:id="rId48"/>
    <p:sldId id="458" r:id="rId49"/>
    <p:sldId id="459" r:id="rId50"/>
    <p:sldId id="460" r:id="rId51"/>
    <p:sldId id="409" r:id="rId52"/>
  </p:sldIdLst>
  <p:sldSz cx="12192000" cy="6858000"/>
  <p:notesSz cx="7104063" cy="10234613"/>
  <p:embeddedFontLst>
    <p:embeddedFont>
      <p:font typeface="맑은 고딕" panose="020B0503020000020004" pitchFamily="50" charset="-127"/>
      <p:regular r:id="rId55"/>
      <p:bold r:id="rId56"/>
    </p:embeddedFont>
    <p:embeddedFont>
      <p:font typeface="나눔고딕" panose="020B0600000101010101" charset="-127"/>
      <p:regular r:id="rId57"/>
      <p:bold r:id="rId58"/>
    </p:embeddedFont>
    <p:embeddedFont>
      <p:font typeface="Blackoak Std" panose="04050907060602020202" charset="0"/>
      <p:bold r:id="rId5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규석" initials="한" lastIdx="2" clrIdx="0">
    <p:extLst>
      <p:ext uri="{19B8F6BF-5375-455C-9EA6-DF929625EA0E}">
        <p15:presenceInfo xmlns:p15="http://schemas.microsoft.com/office/powerpoint/2012/main" userId="한규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1B2"/>
    <a:srgbClr val="F2F2F2"/>
    <a:srgbClr val="93D6E7"/>
    <a:srgbClr val="E3E2E0"/>
    <a:srgbClr val="8A415E"/>
    <a:srgbClr val="0000FF"/>
    <a:srgbClr val="FFFF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370" autoAdjust="0"/>
  </p:normalViewPr>
  <p:slideViewPr>
    <p:cSldViewPr snapToGrid="0">
      <p:cViewPr varScale="1">
        <p:scale>
          <a:sx n="121" d="100"/>
          <a:sy n="121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2020-06-12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=""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=""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="" xmlns:a16="http://schemas.microsoft.com/office/drawing/2014/main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=""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=""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2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50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67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50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67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95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2.png"/><Relationship Id="rId2" Type="http://schemas.openxmlformats.org/officeDocument/2006/relationships/image" Target="../media/image68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88.png"/><Relationship Id="rId5" Type="http://schemas.openxmlformats.org/officeDocument/2006/relationships/image" Target="../media/image97.png"/><Relationship Id="rId15" Type="http://schemas.openxmlformats.org/officeDocument/2006/relationships/image" Target="../media/image93.png"/><Relationship Id="rId10" Type="http://schemas.openxmlformats.org/officeDocument/2006/relationships/image" Target="../media/image87.png"/><Relationship Id="rId4" Type="http://schemas.openxmlformats.org/officeDocument/2006/relationships/image" Target="../media/image96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4.png"/><Relationship Id="rId3" Type="http://schemas.openxmlformats.org/officeDocument/2006/relationships/image" Target="../media/image94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17" Type="http://schemas.openxmlformats.org/officeDocument/2006/relationships/image" Target="../media/image90.png"/><Relationship Id="rId2" Type="http://schemas.openxmlformats.org/officeDocument/2006/relationships/image" Target="../media/image9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86.png"/><Relationship Id="rId10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95.png"/><Relationship Id="rId1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4.png"/><Relationship Id="rId3" Type="http://schemas.openxmlformats.org/officeDocument/2006/relationships/image" Target="../media/image94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17" Type="http://schemas.openxmlformats.org/officeDocument/2006/relationships/image" Target="../media/image90.png"/><Relationship Id="rId2" Type="http://schemas.openxmlformats.org/officeDocument/2006/relationships/image" Target="../media/image9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86.png"/><Relationship Id="rId10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95.png"/><Relationship Id="rId1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0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610290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="" xmlns:a16="http://schemas.microsoft.com/office/drawing/2014/main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88531"/>
              </p:ext>
            </p:extLst>
          </p:nvPr>
        </p:nvGraphicFramePr>
        <p:xfrm>
          <a:off x="1632336" y="2392218"/>
          <a:ext cx="8965534" cy="853288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한규석</a:t>
                      </a:r>
                      <a:endParaRPr lang="en-US" altLang="ko-KR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4213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93415544-7C65-4F19-9C33-D4FC8AAC8A95}"/>
              </a:ext>
            </a:extLst>
          </p:cNvPr>
          <p:cNvSpPr/>
          <p:nvPr/>
        </p:nvSpPr>
        <p:spPr>
          <a:xfrm>
            <a:off x="2198" y="-3573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교구 기획안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="" xmlns:a16="http://schemas.microsoft.com/office/drawing/2014/main" id="{A729C96E-A902-45FB-8B5A-B96B7D3DE2C6}"/>
              </a:ext>
            </a:extLst>
          </p:cNvPr>
          <p:cNvGraphicFramePr>
            <a:graphicFrameLocks noGrp="1"/>
          </p:cNvGraphicFramePr>
          <p:nvPr/>
        </p:nvGraphicFramePr>
        <p:xfrm>
          <a:off x="1596329" y="4064646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="" xmlns:a16="http://schemas.microsoft.com/office/drawing/2014/main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20. 03. 20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스토리보드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화살표: 왼쪽 69">
            <a:extLst>
              <a:ext uri="{FF2B5EF4-FFF2-40B4-BE49-F238E27FC236}">
                <a16:creationId xmlns="" xmlns:a16="http://schemas.microsoft.com/office/drawing/2014/main" id="{2D31E2CA-69DF-42C5-97FA-FEEA4DA47D50}"/>
              </a:ext>
            </a:extLst>
          </p:cNvPr>
          <p:cNvSpPr/>
          <p:nvPr/>
        </p:nvSpPr>
        <p:spPr>
          <a:xfrm>
            <a:off x="3800040" y="2680123"/>
            <a:ext cx="836624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7390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=""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609372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=""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342703" y="2350496"/>
            <a:ext cx="3365886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86" name="그림 85">
            <a:extLst>
              <a:ext uri="{FF2B5EF4-FFF2-40B4-BE49-F238E27FC236}">
                <a16:creationId xmlns=""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36" y="4393915"/>
            <a:ext cx="80653" cy="335021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=""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834858" y="1065791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=""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=""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=""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=""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9D9CDC50-94E9-4B04-B293-526057F494B7}"/>
              </a:ext>
            </a:extLst>
          </p:cNvPr>
          <p:cNvSpPr/>
          <p:nvPr/>
        </p:nvSpPr>
        <p:spPr>
          <a:xfrm>
            <a:off x="7714373" y="1148084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46524E-0913-4373-825B-7793AD2F12E1}"/>
              </a:ext>
            </a:extLst>
          </p:cNvPr>
          <p:cNvSpPr txBox="1"/>
          <p:nvPr/>
        </p:nvSpPr>
        <p:spPr>
          <a:xfrm>
            <a:off x="7714373" y="1148391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E8C4736-2060-4FD5-BEFE-1FC6F00C04E5}"/>
              </a:ext>
            </a:extLst>
          </p:cNvPr>
          <p:cNvSpPr txBox="1"/>
          <p:nvPr/>
        </p:nvSpPr>
        <p:spPr>
          <a:xfrm>
            <a:off x="7530970" y="105586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18793449-557C-4EE2-91BF-6BB6661EE6DF}"/>
              </a:ext>
            </a:extLst>
          </p:cNvPr>
          <p:cNvSpPr/>
          <p:nvPr/>
        </p:nvSpPr>
        <p:spPr>
          <a:xfrm>
            <a:off x="3132758" y="1317314"/>
            <a:ext cx="3599062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현재 시각을 나타내고 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화살표: 왼쪽 6">
            <a:extLst>
              <a:ext uri="{FF2B5EF4-FFF2-40B4-BE49-F238E27FC236}">
                <a16:creationId xmlns="" xmlns:a16="http://schemas.microsoft.com/office/drawing/2014/main" id="{29D7934E-038E-43F4-948B-6671C76340E3}"/>
              </a:ext>
            </a:extLst>
          </p:cNvPr>
          <p:cNvSpPr/>
          <p:nvPr/>
        </p:nvSpPr>
        <p:spPr>
          <a:xfrm>
            <a:off x="2150205" y="1383507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사각형: 둥근 모서리 64">
            <a:extLst>
              <a:ext uri="{FF2B5EF4-FFF2-40B4-BE49-F238E27FC236}">
                <a16:creationId xmlns="" xmlns:a16="http://schemas.microsoft.com/office/drawing/2014/main" id="{E7FF3CE6-2D02-45CD-90CD-1EB2782A95E0}"/>
              </a:ext>
            </a:extLst>
          </p:cNvPr>
          <p:cNvSpPr/>
          <p:nvPr/>
        </p:nvSpPr>
        <p:spPr>
          <a:xfrm>
            <a:off x="3545769" y="4419646"/>
            <a:ext cx="4621870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요리가 완성되는 시간이 나타나 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8" name="화살표: 왼쪽 67">
            <a:extLst>
              <a:ext uri="{FF2B5EF4-FFF2-40B4-BE49-F238E27FC236}">
                <a16:creationId xmlns="" xmlns:a16="http://schemas.microsoft.com/office/drawing/2014/main" id="{F48E588F-9FA1-4913-BA53-4D9DF7DC0DCC}"/>
              </a:ext>
            </a:extLst>
          </p:cNvPr>
          <p:cNvSpPr/>
          <p:nvPr/>
        </p:nvSpPr>
        <p:spPr>
          <a:xfrm>
            <a:off x="2563216" y="4485839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="" xmlns:a16="http://schemas.microsoft.com/office/drawing/2014/main" id="{0020CEC2-5F13-41F8-87D8-E7A170C9F714}"/>
              </a:ext>
            </a:extLst>
          </p:cNvPr>
          <p:cNvSpPr/>
          <p:nvPr/>
        </p:nvSpPr>
        <p:spPr>
          <a:xfrm>
            <a:off x="4442415" y="2593465"/>
            <a:ext cx="3929015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조리에 필요한 시간이 적혀 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3490B44-8494-436D-8C59-59C333A61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6" y="4313322"/>
            <a:ext cx="341475" cy="5853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69D66083-9A85-4DFE-993C-D7FD9A1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21" y="4298570"/>
            <a:ext cx="323182" cy="6148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3AA42022-9E44-483F-8460-8455955C2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7" y="4329716"/>
            <a:ext cx="347572" cy="57928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5507C55B-7EA9-417D-B692-AB21F0A112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36" y="4327124"/>
            <a:ext cx="335378" cy="5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=""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시간을 알려준다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 레시피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쿠키의 완성 시간을 표시해준다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 중앙에 표시된 전자시계 중 맞는 답으로 골라야 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아날로그 시계와 쿠키 레시피의 시간을 합하여 오븐의 전자시계 중 맞는 답을 골라야 한다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=""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=""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=""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=""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=""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쿠키 조리에 필요한 시간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811B8D68-592A-4B80-9D40-EE3681815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="" xmlns:a16="http://schemas.microsoft.com/office/drawing/2014/main" id="{CE553DAF-1537-4BF3-90CB-115B0179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4446985"/>
            <a:ext cx="80653" cy="335021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="" xmlns:a16="http://schemas.microsoft.com/office/drawing/2014/main" id="{F894063A-BC8D-49BC-B63E-4904B6275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="" xmlns:a16="http://schemas.microsoft.com/office/drawing/2014/main" id="{BEC2B7D6-3490-485A-8058-A7BA5758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8" y="4440374"/>
            <a:ext cx="80653" cy="335021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2027727" y="11449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802059" y="35963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=""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42582" y="1316275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=""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=""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=""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=""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68677" y="127699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54573715-C4C8-4008-B139-9EBC44985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" y="4321096"/>
            <a:ext cx="339218" cy="5815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BA285EC-1B94-4B90-AB93-D7DF1868B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8" y="4305727"/>
            <a:ext cx="370110" cy="6192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C95F577C-AFB0-4CAB-B2A8-F2ACEDC17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2" y="4335109"/>
            <a:ext cx="345275" cy="5754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3AC0815-52E4-4777-84DC-76DE8928F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88" y="4357309"/>
            <a:ext cx="357390" cy="5712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FCD9CDD2-0355-4FF5-AC4D-1050B3FD52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18" y="4347303"/>
            <a:ext cx="333161" cy="58151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D40B5F0D-7D48-4131-A8CB-0D7AE6263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4" y="4343296"/>
            <a:ext cx="339218" cy="581517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="" xmlns:a16="http://schemas.microsoft.com/office/drawing/2014/main" id="{BC07C6A6-1003-4E35-8748-04B3613D5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3" y="4357309"/>
            <a:ext cx="345275" cy="575458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="" xmlns:a16="http://schemas.microsoft.com/office/drawing/2014/main" id="{A54E1DD3-5A30-4FD7-A57B-1A38D4BBF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6" y="4361815"/>
            <a:ext cx="339218" cy="581517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="" xmlns:a16="http://schemas.microsoft.com/office/drawing/2014/main" id="{155B2AB4-14F7-4A4A-B33A-8705AE2966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25" y="4375828"/>
            <a:ext cx="345275" cy="575458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="" xmlns:a16="http://schemas.microsoft.com/office/drawing/2014/main" id="{69482911-3751-46DE-9AFC-6B6A38257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40" y="4360419"/>
            <a:ext cx="339218" cy="581517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="" xmlns:a16="http://schemas.microsoft.com/office/drawing/2014/main" id="{ACEAF70E-CC3B-4F1B-BA9E-9AF0B8CA9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19" y="4374432"/>
            <a:ext cx="345275" cy="575458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="" xmlns:a16="http://schemas.microsoft.com/office/drawing/2014/main" id="{AC4E28EB-6248-4F18-8C27-0603D518E5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95" y="4348192"/>
            <a:ext cx="333161" cy="581517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="" xmlns:a16="http://schemas.microsoft.com/office/drawing/2014/main" id="{D27E7846-52C9-4E09-84BE-4C8DE327C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74" y="4365125"/>
            <a:ext cx="333161" cy="581517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="" xmlns:a16="http://schemas.microsoft.com/office/drawing/2014/main" id="{4AFD3F13-F046-4E67-88C2-37CC8C58E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4348474"/>
            <a:ext cx="339218" cy="581517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F51FA47C-543E-4403-82AF-68781D06E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14" y="4365880"/>
            <a:ext cx="339218" cy="581517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="" xmlns:a16="http://schemas.microsoft.com/office/drawing/2014/main" id="{5CB88667-9D18-44CB-AA65-79580ADFA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5" y="4369666"/>
            <a:ext cx="345275" cy="5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>
            <a:extLst>
              <a:ext uri="{FF2B5EF4-FFF2-40B4-BE49-F238E27FC236}">
                <a16:creationId xmlns="" xmlns:a16="http://schemas.microsoft.com/office/drawing/2014/main" id="{7836959E-DE4F-4AD3-A6A3-69D8839A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=""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=""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=""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=""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=""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61234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오븐에서 잘 구워 진 쿠키가 나오며 정답 음악이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=""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=""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=""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=""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=""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15BD33E6-8BA4-4320-BCBF-ABA00BCE8AF1}"/>
              </a:ext>
            </a:extLst>
          </p:cNvPr>
          <p:cNvGrpSpPr/>
          <p:nvPr/>
        </p:nvGrpSpPr>
        <p:grpSpPr>
          <a:xfrm>
            <a:off x="6141958" y="4366249"/>
            <a:ext cx="2189690" cy="627794"/>
            <a:chOff x="3040380" y="2618326"/>
            <a:chExt cx="2189690" cy="627794"/>
          </a:xfrm>
        </p:grpSpPr>
        <p:sp>
          <p:nvSpPr>
            <p:cNvPr id="4" name="순서도: 데이터 3">
              <a:extLst>
                <a:ext uri="{FF2B5EF4-FFF2-40B4-BE49-F238E27FC236}">
                  <a16:creationId xmlns="" xmlns:a16="http://schemas.microsoft.com/office/drawing/2014/main" id="{B31315BE-AFE7-485A-87AB-1CD21D02972E}"/>
                </a:ext>
              </a:extLst>
            </p:cNvPr>
            <p:cNvSpPr/>
            <p:nvPr/>
          </p:nvSpPr>
          <p:spPr>
            <a:xfrm>
              <a:off x="3040380" y="2637182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="" xmlns:a16="http://schemas.microsoft.com/office/drawing/2014/main" id="{54758565-6DF5-43E7-B973-D4EBE4B6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79" y="2618326"/>
              <a:ext cx="275821" cy="1344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="" xmlns:a16="http://schemas.microsoft.com/office/drawing/2014/main" id="{A7023298-84A2-4E7E-8C69-F7DBC8E0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06851" y="2627083"/>
              <a:ext cx="265720" cy="13439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="" xmlns:a16="http://schemas.microsoft.com/office/drawing/2014/main" id="{DA53DEDF-6B8A-40C3-90D7-D986598E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6950" y="2637182"/>
              <a:ext cx="267772" cy="13132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7F48C8CB-625A-451F-B34A-739C7D75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2124" y="2637182"/>
              <a:ext cx="270850" cy="132347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157B0397-2BCB-42D7-9532-F3D88503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168" y="2797823"/>
              <a:ext cx="275821" cy="13440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="" xmlns:a16="http://schemas.microsoft.com/office/drawing/2014/main" id="{A545D5C8-C36C-41A3-8D7A-73117277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086" y="2976933"/>
              <a:ext cx="275821" cy="134400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="" xmlns:a16="http://schemas.microsoft.com/office/drawing/2014/main" id="{7601B843-2E78-4A45-A98B-ED3181B4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6875" y="2829126"/>
              <a:ext cx="265720" cy="134399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="" xmlns:a16="http://schemas.microsoft.com/office/drawing/2014/main" id="{9660F995-EEB3-45A2-A9CB-AB6178B2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72040" y="3013462"/>
              <a:ext cx="265720" cy="134399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="" xmlns:a16="http://schemas.microsoft.com/office/drawing/2014/main" id="{884CAE0B-9F15-4433-9FD3-28BCE2C0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5600" y="2832204"/>
              <a:ext cx="267772" cy="131321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="" xmlns:a16="http://schemas.microsoft.com/office/drawing/2014/main" id="{87321453-C328-4D0C-969E-55E2CD13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1334" y="3040071"/>
              <a:ext cx="267772" cy="131321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="" xmlns:a16="http://schemas.microsoft.com/office/drawing/2014/main" id="{B27B96B2-01B8-4837-AE33-DCB87EBC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5224" y="2860200"/>
              <a:ext cx="270850" cy="132347"/>
            </a:xfrm>
            <a:prstGeom prst="rect">
              <a:avLst/>
            </a:prstGeom>
          </p:spPr>
        </p:pic>
        <p:pic>
          <p:nvPicPr>
            <p:cNvPr id="76" name="그림 75">
              <a:extLst>
                <a:ext uri="{FF2B5EF4-FFF2-40B4-BE49-F238E27FC236}">
                  <a16:creationId xmlns="" xmlns:a16="http://schemas.microsoft.com/office/drawing/2014/main" id="{CE40F069-D00C-46D0-B212-34D69120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5192" y="3053694"/>
              <a:ext cx="270850" cy="132347"/>
            </a:xfrm>
            <a:prstGeom prst="rect">
              <a:avLst/>
            </a:prstGeom>
          </p:spPr>
        </p:pic>
      </p:grpSp>
      <p:pic>
        <p:nvPicPr>
          <p:cNvPr id="80" name="그림 79">
            <a:extLst>
              <a:ext uri="{FF2B5EF4-FFF2-40B4-BE49-F238E27FC236}">
                <a16:creationId xmlns="" xmlns:a16="http://schemas.microsoft.com/office/drawing/2014/main" id="{71F5958C-4C20-47D7-A799-9218EE4E14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FC4C4E72-DF3C-457F-A236-E872BBF65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4446985"/>
            <a:ext cx="80653" cy="33502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="" xmlns:a16="http://schemas.microsoft.com/office/drawing/2014/main" id="{E040E7C6-634A-4A5B-B590-E4CE3A00A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="" xmlns:a16="http://schemas.microsoft.com/office/drawing/2014/main" id="{D4CFB002-D424-476F-9CC1-6D17180F6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" y="4321096"/>
            <a:ext cx="339218" cy="581517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="" xmlns:a16="http://schemas.microsoft.com/office/drawing/2014/main" id="{3053F384-187F-4326-BECB-F4157AB6C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8" y="4305727"/>
            <a:ext cx="370110" cy="619276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="" xmlns:a16="http://schemas.microsoft.com/office/drawing/2014/main" id="{619497DE-18A1-41F1-84C2-98B868004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2" y="4335109"/>
            <a:ext cx="345275" cy="575458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="" xmlns:a16="http://schemas.microsoft.com/office/drawing/2014/main" id="{37A2F417-7EA1-4701-BB7E-6FF1560A29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18" y="4347303"/>
            <a:ext cx="333161" cy="581517"/>
          </a:xfrm>
          <a:prstGeom prst="rect">
            <a:avLst/>
          </a:prstGeom>
        </p:spPr>
      </p:pic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E70AA335-C35E-4D46-B4B9-64E594161F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4" y="4343296"/>
            <a:ext cx="339218" cy="581517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="" xmlns:a16="http://schemas.microsoft.com/office/drawing/2014/main" id="{10ABBEEB-865E-4928-82AE-E62E9489B8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3" y="4357309"/>
            <a:ext cx="345275" cy="575458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="" xmlns:a16="http://schemas.microsoft.com/office/drawing/2014/main" id="{6FDF1279-9D42-4A68-9118-355A1221E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6" y="4361815"/>
            <a:ext cx="339218" cy="581517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="" xmlns:a16="http://schemas.microsoft.com/office/drawing/2014/main" id="{FAF825BC-A1B0-4032-AF30-D29A7CE8F8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25" y="4375828"/>
            <a:ext cx="345275" cy="575458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="" xmlns:a16="http://schemas.microsoft.com/office/drawing/2014/main" id="{DDB2A7C1-C1F4-4CB9-BB12-FE0F4F0086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95" y="4348192"/>
            <a:ext cx="333161" cy="581517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="" xmlns:a16="http://schemas.microsoft.com/office/drawing/2014/main" id="{AD10C919-7A7A-4CA1-AD8E-0F8BCA80F2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74" y="4365125"/>
            <a:ext cx="333161" cy="581517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="" xmlns:a16="http://schemas.microsoft.com/office/drawing/2014/main" id="{39D21A9E-4F09-4ECD-868C-7A17CC9289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4348474"/>
            <a:ext cx="339218" cy="581517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="" xmlns:a16="http://schemas.microsoft.com/office/drawing/2014/main" id="{4F833987-BE15-4C5D-8489-F47EE2569E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5" y="4369666"/>
            <a:ext cx="345275" cy="5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5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BAB894C8-A011-4299-B055-B5ED5F70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7" y="3811306"/>
            <a:ext cx="1653961" cy="1773319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="" xmlns:a16="http://schemas.microsoft.com/office/drawing/2014/main" id="{0C62423D-3491-4DB6-868C-BABBD61BC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38" y="4432645"/>
            <a:ext cx="80653" cy="335021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="" xmlns:a16="http://schemas.microsoft.com/office/drawing/2014/main" id="{EB96532C-1E8D-41F1-B1F7-045D024A9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6" y="4361815"/>
            <a:ext cx="339218" cy="581517"/>
          </a:xfrm>
          <a:prstGeom prst="rect">
            <a:avLst/>
          </a:prstGeom>
        </p:spPr>
      </p:pic>
      <p:pic>
        <p:nvPicPr>
          <p:cNvPr id="128" name="그림 127">
            <a:extLst>
              <a:ext uri="{FF2B5EF4-FFF2-40B4-BE49-F238E27FC236}">
                <a16:creationId xmlns="" xmlns:a16="http://schemas.microsoft.com/office/drawing/2014/main" id="{02121DA5-859D-469F-A245-E3837FC12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25" y="4375828"/>
            <a:ext cx="345275" cy="575458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="" xmlns:a16="http://schemas.microsoft.com/office/drawing/2014/main" id="{80E10199-05A1-4266-BE91-06D94E27F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74" y="4365125"/>
            <a:ext cx="333161" cy="581517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="" xmlns:a16="http://schemas.microsoft.com/office/drawing/2014/main" id="{875C801C-6E76-4F34-9F19-AE968C26C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5" y="4369666"/>
            <a:ext cx="345275" cy="575458"/>
          </a:xfrm>
          <a:prstGeom prst="rect">
            <a:avLst/>
          </a:prstGeom>
        </p:spPr>
      </p:pic>
      <p:sp>
        <p:nvSpPr>
          <p:cNvPr id="4" name="순서도: 데이터 3">
            <a:extLst>
              <a:ext uri="{FF2B5EF4-FFF2-40B4-BE49-F238E27FC236}">
                <a16:creationId xmlns="" xmlns:a16="http://schemas.microsoft.com/office/drawing/2014/main" id="{B31315BE-AFE7-485A-87AB-1CD21D02972E}"/>
              </a:ext>
            </a:extLst>
          </p:cNvPr>
          <p:cNvSpPr/>
          <p:nvPr/>
        </p:nvSpPr>
        <p:spPr>
          <a:xfrm>
            <a:off x="4176803" y="4392789"/>
            <a:ext cx="2189690" cy="608938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>
            <a:extLst>
              <a:ext uri="{FF2B5EF4-FFF2-40B4-BE49-F238E27FC236}">
                <a16:creationId xmlns="" xmlns:a16="http://schemas.microsoft.com/office/drawing/2014/main" id="{F468B897-3E26-48AE-89D2-EAA814530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2" y="3802117"/>
            <a:ext cx="1663589" cy="1783642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="" xmlns:a16="http://schemas.microsoft.com/office/drawing/2014/main" id="{974EC400-9AAA-4DD8-8434-824CBED8B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06" y="4415487"/>
            <a:ext cx="80653" cy="335021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="" xmlns:a16="http://schemas.microsoft.com/office/drawing/2014/main" id="{9698B56C-0AB8-45EA-8F7D-ACEBEBDD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4" y="4343296"/>
            <a:ext cx="339218" cy="581517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="" xmlns:a16="http://schemas.microsoft.com/office/drawing/2014/main" id="{F57DB214-E9E5-4EC2-B716-CBA16BD4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3" y="4357309"/>
            <a:ext cx="345275" cy="575458"/>
          </a:xfrm>
          <a:prstGeom prst="rect">
            <a:avLst/>
          </a:prstGeom>
        </p:spPr>
      </p:pic>
      <p:pic>
        <p:nvPicPr>
          <p:cNvPr id="121" name="그림 120">
            <a:extLst>
              <a:ext uri="{FF2B5EF4-FFF2-40B4-BE49-F238E27FC236}">
                <a16:creationId xmlns="" xmlns:a16="http://schemas.microsoft.com/office/drawing/2014/main" id="{4CB1570B-51B7-4719-9D6A-C9A818998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95" y="4348192"/>
            <a:ext cx="333161" cy="581517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="" xmlns:a16="http://schemas.microsoft.com/office/drawing/2014/main" id="{8F3ACA15-CAD9-4ACE-B182-AAD83E82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0" y="4348474"/>
            <a:ext cx="339218" cy="581517"/>
          </a:xfrm>
          <a:prstGeom prst="rect">
            <a:avLst/>
          </a:prstGeom>
        </p:spPr>
      </p:pic>
      <p:grpSp>
        <p:nvGrpSpPr>
          <p:cNvPr id="56" name="그룹 55">
            <a:extLst>
              <a:ext uri="{FF2B5EF4-FFF2-40B4-BE49-F238E27FC236}">
                <a16:creationId xmlns="" xmlns:a16="http://schemas.microsoft.com/office/drawing/2014/main" id="{87890249-ACAB-441C-9518-AF4E73A37016}"/>
              </a:ext>
            </a:extLst>
          </p:cNvPr>
          <p:cNvGrpSpPr/>
          <p:nvPr/>
        </p:nvGrpSpPr>
        <p:grpSpPr>
          <a:xfrm>
            <a:off x="422755" y="1113828"/>
            <a:ext cx="1204286" cy="1103368"/>
            <a:chOff x="600064" y="1952298"/>
            <a:chExt cx="2909756" cy="2909756"/>
          </a:xfrm>
        </p:grpSpPr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16F6B715-378A-4A19-8238-714B1FF66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4" y="1952298"/>
              <a:ext cx="2909756" cy="2909756"/>
            </a:xfrm>
            <a:prstGeom prst="rect">
              <a:avLst/>
            </a:prstGeom>
          </p:spPr>
        </p:pic>
        <p:grpSp>
          <p:nvGrpSpPr>
            <p:cNvPr id="62" name="그룹 61">
              <a:extLst>
                <a:ext uri="{FF2B5EF4-FFF2-40B4-BE49-F238E27FC236}">
                  <a16:creationId xmlns="" xmlns:a16="http://schemas.microsoft.com/office/drawing/2014/main" id="{43A27652-1CF1-40DF-B06B-EE3BB063CC91}"/>
                </a:ext>
              </a:extLst>
            </p:cNvPr>
            <p:cNvGrpSpPr/>
            <p:nvPr/>
          </p:nvGrpSpPr>
          <p:grpSpPr>
            <a:xfrm>
              <a:off x="2034381" y="2470410"/>
              <a:ext cx="280633" cy="1039303"/>
              <a:chOff x="2034381" y="2470410"/>
              <a:chExt cx="280633" cy="1039303"/>
            </a:xfrm>
          </p:grpSpPr>
          <p:sp>
            <p:nvSpPr>
              <p:cNvPr id="63" name="화살표: 아래쪽 62">
                <a:extLst>
                  <a:ext uri="{FF2B5EF4-FFF2-40B4-BE49-F238E27FC236}">
                    <a16:creationId xmlns="" xmlns:a16="http://schemas.microsoft.com/office/drawing/2014/main" id="{DDD6B85A-D1D4-4821-8788-6B2983C83336}"/>
                  </a:ext>
                </a:extLst>
              </p:cNvPr>
              <p:cNvSpPr/>
              <p:nvPr/>
            </p:nvSpPr>
            <p:spPr>
              <a:xfrm rot="10800000">
                <a:off x="2054942" y="2470410"/>
                <a:ext cx="73025" cy="95859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화살표: 아래쪽 65">
                <a:extLst>
                  <a:ext uri="{FF2B5EF4-FFF2-40B4-BE49-F238E27FC236}">
                    <a16:creationId xmlns="" xmlns:a16="http://schemas.microsoft.com/office/drawing/2014/main" id="{6E1DB56B-8348-42FA-8B6D-BB214B31C5F2}"/>
                  </a:ext>
                </a:extLst>
              </p:cNvPr>
              <p:cNvSpPr/>
              <p:nvPr/>
            </p:nvSpPr>
            <p:spPr>
              <a:xfrm rot="12856577">
                <a:off x="2248108" y="2749343"/>
                <a:ext cx="66906" cy="760370"/>
              </a:xfrm>
              <a:prstGeom prst="downArrow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="" xmlns:a16="http://schemas.microsoft.com/office/drawing/2014/main" id="{5E3347C4-B22A-4B94-A390-594EBD412A9B}"/>
                  </a:ext>
                </a:extLst>
              </p:cNvPr>
              <p:cNvSpPr/>
              <p:nvPr/>
            </p:nvSpPr>
            <p:spPr>
              <a:xfrm>
                <a:off x="2034381" y="3350103"/>
                <a:ext cx="114146" cy="114146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="" xmlns:a16="http://schemas.microsoft.com/office/drawing/2014/main" id="{315F2923-4095-44CB-8388-796D180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3805871"/>
            <a:ext cx="1653961" cy="17733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5A12464-30B4-4BBC-A283-47829FA7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" y="3764063"/>
            <a:ext cx="1663590" cy="1783643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3853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오븐에서 새까맣게 타거나 반죽 상태의 쿠키가 나오며 오답 음악이 나온다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시간의 덧셈을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시계 보는 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47" name="타원 46">
            <a:extLst>
              <a:ext uri="{FF2B5EF4-FFF2-40B4-BE49-F238E27FC236}">
                <a16:creationId xmlns="" xmlns:a16="http://schemas.microsoft.com/office/drawing/2014/main" id="{FF17B6D1-1B5C-4E96-AC07-5AE22ABDB38E}"/>
              </a:ext>
            </a:extLst>
          </p:cNvPr>
          <p:cNvSpPr/>
          <p:nvPr/>
        </p:nvSpPr>
        <p:spPr>
          <a:xfrm>
            <a:off x="293036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="" xmlns:a16="http://schemas.microsoft.com/office/drawing/2014/main" id="{6C154640-323D-4F60-AE3D-AA9AA7204E63}"/>
              </a:ext>
            </a:extLst>
          </p:cNvPr>
          <p:cNvSpPr/>
          <p:nvPr/>
        </p:nvSpPr>
        <p:spPr>
          <a:xfrm>
            <a:off x="6491996" y="3847640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="" xmlns:a16="http://schemas.microsoft.com/office/drawing/2014/main" id="{C51F0AB7-8B2C-42D7-A5A6-EC687E0C7FF1}"/>
              </a:ext>
            </a:extLst>
          </p:cNvPr>
          <p:cNvSpPr/>
          <p:nvPr/>
        </p:nvSpPr>
        <p:spPr>
          <a:xfrm>
            <a:off x="4488883" y="381130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="" xmlns:a16="http://schemas.microsoft.com/office/drawing/2014/main" id="{496DB8F7-08F4-4901-9606-6233F8E7F41E}"/>
              </a:ext>
            </a:extLst>
          </p:cNvPr>
          <p:cNvSpPr/>
          <p:nvPr/>
        </p:nvSpPr>
        <p:spPr>
          <a:xfrm>
            <a:off x="2383616" y="3815589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6442687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두루마리 모양: 가로로 말림 15">
            <a:extLst>
              <a:ext uri="{FF2B5EF4-FFF2-40B4-BE49-F238E27FC236}">
                <a16:creationId xmlns=""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086345" y="108226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쿠키 레시피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오븐에 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시간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분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3BD20C0-6D96-4D80-92F4-A812DDE7A024}"/>
              </a:ext>
            </a:extLst>
          </p:cNvPr>
          <p:cNvSpPr txBox="1"/>
          <p:nvPr/>
        </p:nvSpPr>
        <p:spPr>
          <a:xfrm>
            <a:off x="2533864" y="362056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D6CB54C7-661E-4682-A5DA-28121E7EBEFF}"/>
              </a:ext>
            </a:extLst>
          </p:cNvPr>
          <p:cNvGrpSpPr/>
          <p:nvPr/>
        </p:nvGrpSpPr>
        <p:grpSpPr>
          <a:xfrm>
            <a:off x="2161092" y="4325321"/>
            <a:ext cx="2013899" cy="621495"/>
            <a:chOff x="2193116" y="4343549"/>
            <a:chExt cx="2189690" cy="608938"/>
          </a:xfrm>
        </p:grpSpPr>
        <p:sp>
          <p:nvSpPr>
            <p:cNvPr id="80" name="순서도: 데이터 79">
              <a:extLst>
                <a:ext uri="{FF2B5EF4-FFF2-40B4-BE49-F238E27FC236}">
                  <a16:creationId xmlns="" xmlns:a16="http://schemas.microsoft.com/office/drawing/2014/main" id="{0BA71BAF-BB2C-4379-A97F-F4C837ED1C7E}"/>
                </a:ext>
              </a:extLst>
            </p:cNvPr>
            <p:cNvSpPr/>
            <p:nvPr/>
          </p:nvSpPr>
          <p:spPr>
            <a:xfrm>
              <a:off x="2193116" y="4343549"/>
              <a:ext cx="2189690" cy="608938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="" xmlns:a16="http://schemas.microsoft.com/office/drawing/2014/main" id="{0EAAF401-2746-447D-B5F7-FEE33A2C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9468" y="4405404"/>
              <a:ext cx="111138" cy="5415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="" xmlns:a16="http://schemas.microsoft.com/office/drawing/2014/main" id="{D6298EF9-916D-4E83-B7FF-A0EE14B2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68173" y="4613183"/>
              <a:ext cx="104672" cy="5294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="" xmlns:a16="http://schemas.microsoft.com/office/drawing/2014/main" id="{D2E43EED-8F16-4BE2-A88C-5B46B88B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7503" y="4437468"/>
              <a:ext cx="106693" cy="52134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="" xmlns:a16="http://schemas.microsoft.com/office/drawing/2014/main" id="{60BBD30E-6BFE-457F-B0C8-1FFCCFF7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1136" y="4622161"/>
              <a:ext cx="106693" cy="52134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="" xmlns:a16="http://schemas.microsoft.com/office/drawing/2014/main" id="{AE6F1EC0-DD1D-49A8-BC48-D782469AD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6387" y="4815655"/>
              <a:ext cx="106693" cy="52134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="" xmlns:a16="http://schemas.microsoft.com/office/drawing/2014/main" id="{885E6995-14D9-432A-B0E4-30C07672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2463" y="4416253"/>
              <a:ext cx="105481" cy="51730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="" xmlns:a16="http://schemas.microsoft.com/office/drawing/2014/main" id="{50E12E19-BCED-4762-9428-A26F4F6E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0242" y="4633352"/>
              <a:ext cx="105481" cy="51730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="" xmlns:a16="http://schemas.microsoft.com/office/drawing/2014/main" id="{9E0D65C3-43ED-47E7-A121-25D8BE63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47358" y="4813995"/>
              <a:ext cx="105481" cy="51730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="" xmlns:a16="http://schemas.microsoft.com/office/drawing/2014/main" id="{4DECF18F-8F92-4F14-8B18-E321BE75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9528" y="4418530"/>
              <a:ext cx="104672" cy="52942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="" xmlns:a16="http://schemas.microsoft.com/office/drawing/2014/main" id="{ABE2EFAC-625D-4272-8F52-22BA3E07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2712" y="4801604"/>
              <a:ext cx="104672" cy="52942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="" xmlns:a16="http://schemas.microsoft.com/office/drawing/2014/main" id="{ADA59946-F6DE-461C-83BE-6D6EE6F1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0689" y="4585839"/>
              <a:ext cx="111138" cy="54155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="" xmlns:a16="http://schemas.microsoft.com/office/drawing/2014/main" id="{7E8816D0-909D-47F4-8D8E-CF543D1C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920" y="4771907"/>
              <a:ext cx="111138" cy="54155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34901A6E-6F4B-47C8-A7BE-FC477CD054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9" y="4750222"/>
            <a:ext cx="173667" cy="846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F982F102-D0DE-4DF0-A790-8DA43139AC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90" y="4790148"/>
            <a:ext cx="163561" cy="8272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29737597-4B67-4724-96B8-F4DB50BDFC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18" y="4817848"/>
            <a:ext cx="164826" cy="808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203918BE-8C2B-4784-BC17-CED3F9B832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6" y="4831512"/>
            <a:ext cx="166719" cy="81465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="" xmlns:a16="http://schemas.microsoft.com/office/drawing/2014/main" id="{E5469A9F-6358-4E17-93A3-190F437C18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76" y="4605186"/>
            <a:ext cx="173667" cy="84623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="" xmlns:a16="http://schemas.microsoft.com/office/drawing/2014/main" id="{ECC8B3BC-0E6B-4F92-AC6B-22F041AF94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62" y="4452321"/>
            <a:ext cx="173667" cy="84623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="" xmlns:a16="http://schemas.microsoft.com/office/drawing/2014/main" id="{D8BDEE58-F408-487A-8BBC-E18A893874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98" y="4620937"/>
            <a:ext cx="163561" cy="82728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4CC50D9B-88B8-4246-A828-0D296E94F1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69" y="4444937"/>
            <a:ext cx="163561" cy="82728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8750B02E-2914-40C0-830E-F94C1DD947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40" y="4627532"/>
            <a:ext cx="164826" cy="80834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="" xmlns:a16="http://schemas.microsoft.com/office/drawing/2014/main" id="{283141E8-C5B2-4BA4-AE2F-11151F3342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52" y="4446831"/>
            <a:ext cx="164826" cy="80834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="" xmlns:a16="http://schemas.microsoft.com/office/drawing/2014/main" id="{FB804B6D-7223-49CB-B564-DCB62F4FD7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09" y="4651670"/>
            <a:ext cx="166719" cy="81465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="" xmlns:a16="http://schemas.microsoft.com/office/drawing/2014/main" id="{19E223F3-0B05-45AB-AEC8-77E1AB1207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14" y="4474075"/>
            <a:ext cx="166719" cy="81465"/>
          </a:xfrm>
          <a:prstGeom prst="rect">
            <a:avLst/>
          </a:prstGeom>
        </p:spPr>
      </p:pic>
      <p:sp>
        <p:nvSpPr>
          <p:cNvPr id="2" name="자유형: 도형 1">
            <a:extLst>
              <a:ext uri="{FF2B5EF4-FFF2-40B4-BE49-F238E27FC236}">
                <a16:creationId xmlns="" xmlns:a16="http://schemas.microsoft.com/office/drawing/2014/main" id="{B6F1945B-1A25-4A73-B278-4FF29AF3A3C4}"/>
              </a:ext>
            </a:extLst>
          </p:cNvPr>
          <p:cNvSpPr/>
          <p:nvPr/>
        </p:nvSpPr>
        <p:spPr>
          <a:xfrm>
            <a:off x="2605905" y="4320330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="" xmlns:a16="http://schemas.microsoft.com/office/drawing/2014/main" id="{438F688D-7404-489D-87C6-0D91F78E78AD}"/>
              </a:ext>
            </a:extLst>
          </p:cNvPr>
          <p:cNvSpPr/>
          <p:nvPr/>
        </p:nvSpPr>
        <p:spPr>
          <a:xfrm>
            <a:off x="2507975" y="4509888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자유형: 도형 67">
            <a:extLst>
              <a:ext uri="{FF2B5EF4-FFF2-40B4-BE49-F238E27FC236}">
                <a16:creationId xmlns="" xmlns:a16="http://schemas.microsoft.com/office/drawing/2014/main" id="{2740A347-FCB4-45BC-866E-89512F0A2038}"/>
              </a:ext>
            </a:extLst>
          </p:cNvPr>
          <p:cNvSpPr/>
          <p:nvPr/>
        </p:nvSpPr>
        <p:spPr>
          <a:xfrm>
            <a:off x="3602931" y="456142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자유형: 도형 68">
            <a:extLst>
              <a:ext uri="{FF2B5EF4-FFF2-40B4-BE49-F238E27FC236}">
                <a16:creationId xmlns="" xmlns:a16="http://schemas.microsoft.com/office/drawing/2014/main" id="{43B4B7F8-B9A2-4A9C-A946-32B18E3623AC}"/>
              </a:ext>
            </a:extLst>
          </p:cNvPr>
          <p:cNvSpPr/>
          <p:nvPr/>
        </p:nvSpPr>
        <p:spPr>
          <a:xfrm>
            <a:off x="3098083" y="413864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자유형: 도형 69">
            <a:extLst>
              <a:ext uri="{FF2B5EF4-FFF2-40B4-BE49-F238E27FC236}">
                <a16:creationId xmlns="" xmlns:a16="http://schemas.microsoft.com/office/drawing/2014/main" id="{051498C0-B359-4667-84D7-CA93F07FA5F3}"/>
              </a:ext>
            </a:extLst>
          </p:cNvPr>
          <p:cNvSpPr/>
          <p:nvPr/>
        </p:nvSpPr>
        <p:spPr>
          <a:xfrm>
            <a:off x="2964511" y="4356431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자유형: 도형 70">
            <a:extLst>
              <a:ext uri="{FF2B5EF4-FFF2-40B4-BE49-F238E27FC236}">
                <a16:creationId xmlns="" xmlns:a16="http://schemas.microsoft.com/office/drawing/2014/main" id="{B187E439-B496-4A83-8710-FA76E996C25C}"/>
              </a:ext>
            </a:extLst>
          </p:cNvPr>
          <p:cNvSpPr/>
          <p:nvPr/>
        </p:nvSpPr>
        <p:spPr>
          <a:xfrm>
            <a:off x="3867644" y="4170922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자유형: 도형 71">
            <a:extLst>
              <a:ext uri="{FF2B5EF4-FFF2-40B4-BE49-F238E27FC236}">
                <a16:creationId xmlns="" xmlns:a16="http://schemas.microsoft.com/office/drawing/2014/main" id="{02D7F3A6-CE8B-4D32-8D0E-F3138C8EBD52}"/>
              </a:ext>
            </a:extLst>
          </p:cNvPr>
          <p:cNvSpPr/>
          <p:nvPr/>
        </p:nvSpPr>
        <p:spPr>
          <a:xfrm>
            <a:off x="3342378" y="436495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자유형: 도형 72">
            <a:extLst>
              <a:ext uri="{FF2B5EF4-FFF2-40B4-BE49-F238E27FC236}">
                <a16:creationId xmlns="" xmlns:a16="http://schemas.microsoft.com/office/drawing/2014/main" id="{18288A72-1183-429A-B7C6-324424863D1A}"/>
              </a:ext>
            </a:extLst>
          </p:cNvPr>
          <p:cNvSpPr/>
          <p:nvPr/>
        </p:nvSpPr>
        <p:spPr>
          <a:xfrm>
            <a:off x="2708297" y="413451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73">
            <a:extLst>
              <a:ext uri="{FF2B5EF4-FFF2-40B4-BE49-F238E27FC236}">
                <a16:creationId xmlns="" xmlns:a16="http://schemas.microsoft.com/office/drawing/2014/main" id="{CD27BCEF-FAD6-4512-B87E-E0B80469C63B}"/>
              </a:ext>
            </a:extLst>
          </p:cNvPr>
          <p:cNvSpPr/>
          <p:nvPr/>
        </p:nvSpPr>
        <p:spPr>
          <a:xfrm>
            <a:off x="3218560" y="4555627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자유형: 도형 75">
            <a:extLst>
              <a:ext uri="{FF2B5EF4-FFF2-40B4-BE49-F238E27FC236}">
                <a16:creationId xmlns="" xmlns:a16="http://schemas.microsoft.com/office/drawing/2014/main" id="{4F9055C1-CCC1-4B76-ADBB-5A210B6F2324}"/>
              </a:ext>
            </a:extLst>
          </p:cNvPr>
          <p:cNvSpPr/>
          <p:nvPr/>
        </p:nvSpPr>
        <p:spPr>
          <a:xfrm>
            <a:off x="2836916" y="4544657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: 도형 93">
            <a:extLst>
              <a:ext uri="{FF2B5EF4-FFF2-40B4-BE49-F238E27FC236}">
                <a16:creationId xmlns="" xmlns:a16="http://schemas.microsoft.com/office/drawing/2014/main" id="{D120E7ED-40AA-42DB-BA42-3B754D66DF45}"/>
              </a:ext>
            </a:extLst>
          </p:cNvPr>
          <p:cNvSpPr/>
          <p:nvPr/>
        </p:nvSpPr>
        <p:spPr>
          <a:xfrm>
            <a:off x="3488517" y="4155077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: 도형 94">
            <a:extLst>
              <a:ext uri="{FF2B5EF4-FFF2-40B4-BE49-F238E27FC236}">
                <a16:creationId xmlns="" xmlns:a16="http://schemas.microsoft.com/office/drawing/2014/main" id="{EC3060D6-CF5F-4B07-BB19-AAA8DA15ECAB}"/>
              </a:ext>
            </a:extLst>
          </p:cNvPr>
          <p:cNvSpPr/>
          <p:nvPr/>
        </p:nvSpPr>
        <p:spPr>
          <a:xfrm>
            <a:off x="3721306" y="4364955"/>
            <a:ext cx="49134" cy="235288"/>
          </a:xfrm>
          <a:custGeom>
            <a:avLst/>
            <a:gdLst>
              <a:gd name="connsiteX0" fmla="*/ 0 w 251460"/>
              <a:gd name="connsiteY0" fmla="*/ 0 h 1204166"/>
              <a:gd name="connsiteX1" fmla="*/ 190500 w 251460"/>
              <a:gd name="connsiteY1" fmla="*/ 152400 h 1204166"/>
              <a:gd name="connsiteX2" fmla="*/ 45720 w 251460"/>
              <a:gd name="connsiteY2" fmla="*/ 358140 h 1204166"/>
              <a:gd name="connsiteX3" fmla="*/ 205740 w 251460"/>
              <a:gd name="connsiteY3" fmla="*/ 556260 h 1204166"/>
              <a:gd name="connsiteX4" fmla="*/ 68580 w 251460"/>
              <a:gd name="connsiteY4" fmla="*/ 731520 h 1204166"/>
              <a:gd name="connsiteX5" fmla="*/ 243840 w 251460"/>
              <a:gd name="connsiteY5" fmla="*/ 929640 h 1204166"/>
              <a:gd name="connsiteX6" fmla="*/ 91440 w 251460"/>
              <a:gd name="connsiteY6" fmla="*/ 1112520 h 1204166"/>
              <a:gd name="connsiteX7" fmla="*/ 251460 w 251460"/>
              <a:gd name="connsiteY7" fmla="*/ 1203960 h 12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204166">
                <a:moveTo>
                  <a:pt x="0" y="0"/>
                </a:moveTo>
                <a:cubicBezTo>
                  <a:pt x="91440" y="46355"/>
                  <a:pt x="182880" y="92710"/>
                  <a:pt x="190500" y="152400"/>
                </a:cubicBezTo>
                <a:cubicBezTo>
                  <a:pt x="198120" y="212090"/>
                  <a:pt x="43180" y="290830"/>
                  <a:pt x="45720" y="358140"/>
                </a:cubicBezTo>
                <a:cubicBezTo>
                  <a:pt x="48260" y="425450"/>
                  <a:pt x="201930" y="494030"/>
                  <a:pt x="205740" y="556260"/>
                </a:cubicBezTo>
                <a:cubicBezTo>
                  <a:pt x="209550" y="618490"/>
                  <a:pt x="62230" y="669290"/>
                  <a:pt x="68580" y="731520"/>
                </a:cubicBezTo>
                <a:cubicBezTo>
                  <a:pt x="74930" y="793750"/>
                  <a:pt x="240030" y="866140"/>
                  <a:pt x="243840" y="929640"/>
                </a:cubicBezTo>
                <a:cubicBezTo>
                  <a:pt x="247650" y="993140"/>
                  <a:pt x="90170" y="1066800"/>
                  <a:pt x="91440" y="1112520"/>
                </a:cubicBezTo>
                <a:cubicBezTo>
                  <a:pt x="92710" y="1158240"/>
                  <a:pt x="170180" y="1207770"/>
                  <a:pt x="251460" y="12039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그림 96">
            <a:extLst>
              <a:ext uri="{FF2B5EF4-FFF2-40B4-BE49-F238E27FC236}">
                <a16:creationId xmlns="" xmlns:a16="http://schemas.microsoft.com/office/drawing/2014/main" id="{7ACA8AC3-19DD-4BEC-9858-41387F95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4446985"/>
            <a:ext cx="80653" cy="335021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="" xmlns:a16="http://schemas.microsoft.com/office/drawing/2014/main" id="{ED820A67-75C5-47A6-9D84-95E254EB2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8" y="4440374"/>
            <a:ext cx="80653" cy="335021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="" xmlns:a16="http://schemas.microsoft.com/office/drawing/2014/main" id="{D8DCF377-248E-407D-A2FD-CB10C1923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" y="4321096"/>
            <a:ext cx="339218" cy="581517"/>
          </a:xfrm>
          <a:prstGeom prst="rect">
            <a:avLst/>
          </a:prstGeom>
        </p:spPr>
      </p:pic>
      <p:pic>
        <p:nvPicPr>
          <p:cNvPr id="102" name="그림 101">
            <a:extLst>
              <a:ext uri="{FF2B5EF4-FFF2-40B4-BE49-F238E27FC236}">
                <a16:creationId xmlns="" xmlns:a16="http://schemas.microsoft.com/office/drawing/2014/main" id="{A00848E7-D153-4389-A6A1-4EC395C5D5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8" y="4305727"/>
            <a:ext cx="370110" cy="619276"/>
          </a:xfrm>
          <a:prstGeom prst="rect">
            <a:avLst/>
          </a:prstGeom>
        </p:spPr>
      </p:pic>
      <p:pic>
        <p:nvPicPr>
          <p:cNvPr id="103" name="그림 102">
            <a:extLst>
              <a:ext uri="{FF2B5EF4-FFF2-40B4-BE49-F238E27FC236}">
                <a16:creationId xmlns="" xmlns:a16="http://schemas.microsoft.com/office/drawing/2014/main" id="{EE1A9564-AE81-442F-B572-AC991D216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2" y="4335109"/>
            <a:ext cx="345275" cy="575458"/>
          </a:xfrm>
          <a:prstGeom prst="rect">
            <a:avLst/>
          </a:prstGeom>
        </p:spPr>
      </p:pic>
      <p:pic>
        <p:nvPicPr>
          <p:cNvPr id="104" name="그림 103">
            <a:extLst>
              <a:ext uri="{FF2B5EF4-FFF2-40B4-BE49-F238E27FC236}">
                <a16:creationId xmlns="" xmlns:a16="http://schemas.microsoft.com/office/drawing/2014/main" id="{864BD34D-886B-4A3C-8985-4C6AD84DA3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88" y="4357309"/>
            <a:ext cx="357390" cy="571299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="" xmlns:a16="http://schemas.microsoft.com/office/drawing/2014/main" id="{5D9C23DD-8118-4B9F-9E9B-A70A8D8D2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18" y="4347303"/>
            <a:ext cx="333161" cy="581517"/>
          </a:xfrm>
          <a:prstGeom prst="rect">
            <a:avLst/>
          </a:prstGeom>
        </p:spPr>
      </p:pic>
      <p:pic>
        <p:nvPicPr>
          <p:cNvPr id="119" name="그림 118">
            <a:extLst>
              <a:ext uri="{FF2B5EF4-FFF2-40B4-BE49-F238E27FC236}">
                <a16:creationId xmlns="" xmlns:a16="http://schemas.microsoft.com/office/drawing/2014/main" id="{0F5249D8-A4E5-45E1-A340-CB6E4CD52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40" y="4360419"/>
            <a:ext cx="339218" cy="581517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="" xmlns:a16="http://schemas.microsoft.com/office/drawing/2014/main" id="{DF603CCA-AFFA-4133-92EA-11F1CAA81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19" y="4374432"/>
            <a:ext cx="345275" cy="575458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="" xmlns:a16="http://schemas.microsoft.com/office/drawing/2014/main" id="{223B694C-FD58-4866-B5E2-FEBEC0370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14" y="4365880"/>
            <a:ext cx="339218" cy="5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2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3-2-4 </a:t>
            </a:r>
            <a:r>
              <a:rPr lang="ko-KR" altLang="en-US" sz="1800" spc="-150" dirty="0">
                <a:latin typeface="+mn-ea"/>
              </a:rPr>
              <a:t>분수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분수 양팔저울</a:t>
            </a:r>
            <a:endParaRPr lang="en-US" altLang="ko-KR" sz="2800" dirty="0"/>
          </a:p>
          <a:p>
            <a:r>
              <a:rPr lang="ko-KR" altLang="en-US" sz="1600" dirty="0"/>
              <a:t>서로 다른 분수의 크기를 비교해보자</a:t>
            </a:r>
          </a:p>
        </p:txBody>
      </p:sp>
    </p:spTree>
    <p:extLst>
      <p:ext uri="{BB962C8B-B14F-4D97-AF65-F5344CB8AC3E}">
        <p14:creationId xmlns:p14="http://schemas.microsoft.com/office/powerpoint/2010/main" val="161169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양팔저울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=""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19680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9047981"/>
                  </a:ext>
                </a:extLst>
              </a:tr>
            </a:tbl>
          </a:graphicData>
        </a:graphic>
      </p:graphicFrame>
      <p:sp>
        <p:nvSpPr>
          <p:cNvPr id="3" name="사각형: 둥근 모서리 2">
            <a:extLst>
              <a:ext uri="{FF2B5EF4-FFF2-40B4-BE49-F238E27FC236}">
                <a16:creationId xmlns="" xmlns:a16="http://schemas.microsoft.com/office/drawing/2014/main" id="{1FA08F86-4A4D-489E-9376-D0D9A92B4760}"/>
              </a:ext>
            </a:extLst>
          </p:cNvPr>
          <p:cNvSpPr/>
          <p:nvPr/>
        </p:nvSpPr>
        <p:spPr>
          <a:xfrm>
            <a:off x="3098623" y="984560"/>
            <a:ext cx="2687583" cy="6630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분수 양팔저울</a:t>
            </a:r>
          </a:p>
        </p:txBody>
      </p:sp>
      <p:sp>
        <p:nvSpPr>
          <p:cNvPr id="44" name="사각형: 둥근 모서리 43">
            <a:extLst>
              <a:ext uri="{FF2B5EF4-FFF2-40B4-BE49-F238E27FC236}">
                <a16:creationId xmlns="" xmlns:a16="http://schemas.microsoft.com/office/drawing/2014/main" id="{42B84884-72DF-425C-94F2-F745AC4D6D8C}"/>
              </a:ext>
            </a:extLst>
          </p:cNvPr>
          <p:cNvSpPr/>
          <p:nvPr/>
        </p:nvSpPr>
        <p:spPr>
          <a:xfrm>
            <a:off x="6516053" y="3456520"/>
            <a:ext cx="1245321" cy="3901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="" xmlns:a16="http://schemas.microsoft.com/office/drawing/2014/main" id="{FDD77FE8-FDE4-4E4F-88D1-E163A0131A77}"/>
              </a:ext>
            </a:extLst>
          </p:cNvPr>
          <p:cNvSpPr/>
          <p:nvPr/>
        </p:nvSpPr>
        <p:spPr>
          <a:xfrm>
            <a:off x="1028700" y="3455861"/>
            <a:ext cx="1247422" cy="3907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시작하기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5F5B3B2D-A1C1-4478-B28A-1BAAE1FA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81" y="1721149"/>
            <a:ext cx="5649060" cy="78097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EBA674C1-C59F-492B-B6F4-B978EE493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73CC725E-797F-4FB5-9806-7AAD43DD2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3" y="2111637"/>
            <a:ext cx="1715669" cy="259494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18510BCB-8E59-4707-A09D-2673342F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0" y="2111636"/>
            <a:ext cx="1715669" cy="25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양팔저울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=""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32512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9047981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DDCBF84-B1FF-43B3-AD05-6F3C1DE1AFC4}"/>
              </a:ext>
            </a:extLst>
          </p:cNvPr>
          <p:cNvGrpSpPr/>
          <p:nvPr/>
        </p:nvGrpSpPr>
        <p:grpSpPr>
          <a:xfrm>
            <a:off x="498173" y="1160311"/>
            <a:ext cx="2876519" cy="1681129"/>
            <a:chOff x="498174" y="1160312"/>
            <a:chExt cx="1617554" cy="945350"/>
          </a:xfrm>
        </p:grpSpPr>
        <p:pic>
          <p:nvPicPr>
            <p:cNvPr id="6" name="그림 5">
              <a:extLst>
                <a:ext uri="{FF2B5EF4-FFF2-40B4-BE49-F238E27FC236}">
                  <a16:creationId xmlns="" xmlns:a16="http://schemas.microsoft.com/office/drawing/2014/main" id="{5F5B3B2D-A1C1-4478-B28A-1BAAE1FAB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10" y="1160312"/>
              <a:ext cx="1322082" cy="182777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EBA674C1-C59F-492B-B6F4-B978EE49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93" y="1324686"/>
              <a:ext cx="433316" cy="780976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="" xmlns:a16="http://schemas.microsoft.com/office/drawing/2014/main" id="{53EF9A5D-54EA-4846-8DE0-AFF11218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919" y="1251700"/>
              <a:ext cx="328809" cy="497323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2C6275C4-E74E-47B9-B825-57E96F7E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74" y="1258800"/>
              <a:ext cx="328809" cy="497323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BA1D539F-4BBB-49C0-BA80-1A51BA881F10}"/>
              </a:ext>
            </a:extLst>
          </p:cNvPr>
          <p:cNvGrpSpPr/>
          <p:nvPr/>
        </p:nvGrpSpPr>
        <p:grpSpPr>
          <a:xfrm>
            <a:off x="607334" y="1485346"/>
            <a:ext cx="334093" cy="490238"/>
            <a:chOff x="1409700" y="1508760"/>
            <a:chExt cx="929640" cy="136412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037D316-E01A-4C22-A4C5-58CFC9478E04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latin typeface="+mn-ea"/>
                  <a:cs typeface="+mj-cs"/>
                </a:rPr>
                <a:t>13</a:t>
              </a:r>
              <a:endParaRPr lang="ko-KR" altLang="en-US" sz="1000" b="1" dirty="0">
                <a:latin typeface="+mn-ea"/>
                <a:cs typeface="+mj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B583275-7678-4057-B340-FAE9A6C5181D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latin typeface="+mn-ea"/>
                  <a:cs typeface="+mj-cs"/>
                </a:rPr>
                <a:t>10</a:t>
              </a:r>
              <a:endParaRPr lang="ko-KR" altLang="en-US" sz="1000" b="1" dirty="0">
                <a:latin typeface="+mn-ea"/>
                <a:cs typeface="+mj-cs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BEFDE35A-A2FF-4808-800F-50C85454E500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0B8781B1-D8BC-449B-A79B-7762DDBEA765}"/>
              </a:ext>
            </a:extLst>
          </p:cNvPr>
          <p:cNvGrpSpPr/>
          <p:nvPr/>
        </p:nvGrpSpPr>
        <p:grpSpPr>
          <a:xfrm>
            <a:off x="2882469" y="1571741"/>
            <a:ext cx="399719" cy="386570"/>
            <a:chOff x="6086491" y="2609384"/>
            <a:chExt cx="1451299" cy="1086938"/>
          </a:xfrm>
        </p:grpSpPr>
        <p:grpSp>
          <p:nvGrpSpPr>
            <p:cNvPr id="24" name="그룹 23">
              <a:extLst>
                <a:ext uri="{FF2B5EF4-FFF2-40B4-BE49-F238E27FC236}">
                  <a16:creationId xmlns="" xmlns:a16="http://schemas.microsoft.com/office/drawing/2014/main" id="{062CEA6A-07DD-4089-9F73-0145B3DC5260}"/>
                </a:ext>
              </a:extLst>
            </p:cNvPr>
            <p:cNvGrpSpPr/>
            <p:nvPr/>
          </p:nvGrpSpPr>
          <p:grpSpPr>
            <a:xfrm>
              <a:off x="6331483" y="2609384"/>
              <a:ext cx="1206307" cy="1086938"/>
              <a:chOff x="1298496" y="1667855"/>
              <a:chExt cx="1206307" cy="1086938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70E39C4-DA8F-47DB-9C43-82A0A3A9E2D5}"/>
                  </a:ext>
                </a:extLst>
              </p:cNvPr>
              <p:cNvSpPr txBox="1"/>
              <p:nvPr/>
            </p:nvSpPr>
            <p:spPr>
              <a:xfrm>
                <a:off x="1441720" y="1667855"/>
                <a:ext cx="669853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>
                    <a:latin typeface="+mn-ea"/>
                    <a:cs typeface="+mj-cs"/>
                  </a:rPr>
                  <a:t>2</a:t>
                </a:r>
                <a:endParaRPr lang="ko-KR" altLang="en-US" sz="1000" b="1" dirty="0">
                  <a:latin typeface="+mn-ea"/>
                  <a:cs typeface="+mj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AE45D41-9C15-4ABA-B85E-C56536E49CA8}"/>
                  </a:ext>
                </a:extLst>
              </p:cNvPr>
              <p:cNvSpPr txBox="1"/>
              <p:nvPr/>
            </p:nvSpPr>
            <p:spPr>
              <a:xfrm>
                <a:off x="1298496" y="2076613"/>
                <a:ext cx="1206307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>
                    <a:latin typeface="+mn-ea"/>
                    <a:cs typeface="+mj-cs"/>
                  </a:rPr>
                  <a:t>10</a:t>
                </a:r>
                <a:endParaRPr lang="ko-KR" altLang="en-US" sz="1000" b="1" dirty="0">
                  <a:latin typeface="+mn-ea"/>
                  <a:cs typeface="+mj-cs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="" xmlns:a16="http://schemas.microsoft.com/office/drawing/2014/main" id="{E7ED17D2-7CE3-4CF1-A334-4CEFA04039D5}"/>
                  </a:ext>
                </a:extLst>
              </p:cNvPr>
              <p:cNvSpPr/>
              <p:nvPr/>
            </p:nvSpPr>
            <p:spPr>
              <a:xfrm flipV="1">
                <a:off x="1508510" y="2174830"/>
                <a:ext cx="786094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DDD4696-52BE-46D6-AA6A-2BD9E01B4DD3}"/>
                </a:ext>
              </a:extLst>
            </p:cNvPr>
            <p:cNvSpPr txBox="1"/>
            <p:nvPr/>
          </p:nvSpPr>
          <p:spPr>
            <a:xfrm>
              <a:off x="6086491" y="2810064"/>
              <a:ext cx="455005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latin typeface="+mn-ea"/>
                  <a:cs typeface="+mj-cs"/>
                </a:rPr>
                <a:t>1</a:t>
              </a:r>
              <a:endParaRPr lang="ko-KR" altLang="en-US" sz="1000" b="1" dirty="0">
                <a:latin typeface="+mn-ea"/>
                <a:cs typeface="+mj-cs"/>
              </a:endParaRPr>
            </a:p>
          </p:txBody>
        </p:sp>
      </p:grpSp>
      <p:sp>
        <p:nvSpPr>
          <p:cNvPr id="29" name="타원 28">
            <a:extLst>
              <a:ext uri="{FF2B5EF4-FFF2-40B4-BE49-F238E27FC236}">
                <a16:creationId xmlns="" xmlns:a16="http://schemas.microsoft.com/office/drawing/2014/main" id="{2CD21B18-6827-4889-BCA8-29F3E1DFA70B}"/>
              </a:ext>
            </a:extLst>
          </p:cNvPr>
          <p:cNvSpPr/>
          <p:nvPr/>
        </p:nvSpPr>
        <p:spPr>
          <a:xfrm>
            <a:off x="7890454" y="1087405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20A7B4-A7A8-479A-82B9-EAA30BD2214E}"/>
              </a:ext>
            </a:extLst>
          </p:cNvPr>
          <p:cNvSpPr txBox="1"/>
          <p:nvPr/>
        </p:nvSpPr>
        <p:spPr>
          <a:xfrm>
            <a:off x="7890454" y="1087712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F39C346-1869-494A-93A3-B3A7AE452523}"/>
              </a:ext>
            </a:extLst>
          </p:cNvPr>
          <p:cNvSpPr txBox="1"/>
          <p:nvPr/>
        </p:nvSpPr>
        <p:spPr>
          <a:xfrm>
            <a:off x="7707051" y="99518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="" xmlns:a16="http://schemas.microsoft.com/office/drawing/2014/main" id="{027C3FA5-698E-4768-968E-CEBB3CE7CB42}"/>
              </a:ext>
            </a:extLst>
          </p:cNvPr>
          <p:cNvSpPr/>
          <p:nvPr/>
        </p:nvSpPr>
        <p:spPr>
          <a:xfrm>
            <a:off x="3659460" y="2207224"/>
            <a:ext cx="4303174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양팔저울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양팔저울의 양쪽에 분모가 같은 분수</a:t>
            </a:r>
            <a:r>
              <a:rPr lang="en-US" altLang="ko-KR" sz="1500" b="1" dirty="0">
                <a:solidFill>
                  <a:schemeClr val="tx1"/>
                </a:solidFill>
              </a:rPr>
              <a:t>(</a:t>
            </a:r>
            <a:r>
              <a:rPr lang="ko-KR" altLang="en-US" sz="1500" b="1" dirty="0">
                <a:solidFill>
                  <a:schemeClr val="tx1"/>
                </a:solidFill>
              </a:rPr>
              <a:t>진분수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가분수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대분수</a:t>
            </a:r>
            <a:r>
              <a:rPr lang="en-US" altLang="ko-KR" sz="1500" b="1" dirty="0">
                <a:solidFill>
                  <a:schemeClr val="tx1"/>
                </a:solidFill>
              </a:rPr>
              <a:t>)</a:t>
            </a:r>
            <a:r>
              <a:rPr lang="ko-KR" altLang="en-US" sz="1500" b="1" dirty="0">
                <a:solidFill>
                  <a:schemeClr val="tx1"/>
                </a:solidFill>
              </a:rPr>
              <a:t>가 출력된다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en-US" altLang="ko-KR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화살표: 왼쪽 32">
            <a:extLst>
              <a:ext uri="{FF2B5EF4-FFF2-40B4-BE49-F238E27FC236}">
                <a16:creationId xmlns="" xmlns:a16="http://schemas.microsoft.com/office/drawing/2014/main" id="{D2AEA944-6D7B-42F5-8481-AA23D66FA2CF}"/>
              </a:ext>
            </a:extLst>
          </p:cNvPr>
          <p:cNvSpPr/>
          <p:nvPr/>
        </p:nvSpPr>
        <p:spPr>
          <a:xfrm>
            <a:off x="2676907" y="2273417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27F078F2-6179-48D7-934A-8C0F88A20E68}"/>
              </a:ext>
            </a:extLst>
          </p:cNvPr>
          <p:cNvGrpSpPr/>
          <p:nvPr/>
        </p:nvGrpSpPr>
        <p:grpSpPr>
          <a:xfrm>
            <a:off x="588424" y="4477380"/>
            <a:ext cx="433838" cy="417152"/>
            <a:chOff x="2917012" y="4864424"/>
            <a:chExt cx="589448" cy="566777"/>
          </a:xfrm>
        </p:grpSpPr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2E7562A5-96E4-4572-A821-EAC9A9BA83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D378C7B-E060-47DF-A23A-A7BFB60A28EA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3000" b="1" dirty="0">
                  <a:latin typeface="+mn-ea"/>
                  <a:cs typeface="+mj-cs"/>
                </a:rPr>
                <a:t>&gt;</a:t>
              </a:r>
              <a:endParaRPr lang="ko-KR" altLang="en-US" sz="3000" b="1" dirty="0">
                <a:latin typeface="+mn-ea"/>
                <a:cs typeface="+mj-cs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46287EC7-0033-49B8-B0F3-D09C097A1693}"/>
              </a:ext>
            </a:extLst>
          </p:cNvPr>
          <p:cNvGrpSpPr/>
          <p:nvPr/>
        </p:nvGrpSpPr>
        <p:grpSpPr>
          <a:xfrm>
            <a:off x="1270355" y="4477380"/>
            <a:ext cx="433838" cy="417152"/>
            <a:chOff x="2917012" y="4864424"/>
            <a:chExt cx="589448" cy="566777"/>
          </a:xfrm>
        </p:grpSpPr>
        <p:sp>
          <p:nvSpPr>
            <p:cNvPr id="38" name="타원 37">
              <a:extLst>
                <a:ext uri="{FF2B5EF4-FFF2-40B4-BE49-F238E27FC236}">
                  <a16:creationId xmlns="" xmlns:a16="http://schemas.microsoft.com/office/drawing/2014/main" id="{BB8D10A0-48A1-4A80-99B4-18D768ED7523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80F5DCE-EC30-45A3-967D-496964D071FC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3000" b="1" dirty="0">
                  <a:latin typeface="+mn-ea"/>
                  <a:cs typeface="+mj-cs"/>
                </a:rPr>
                <a:t>=</a:t>
              </a:r>
              <a:endParaRPr lang="ko-KR" altLang="en-US" sz="3000" b="1" dirty="0">
                <a:latin typeface="+mn-ea"/>
                <a:cs typeface="+mj-cs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2B868EAE-8856-496A-A820-AA5567ADF162}"/>
              </a:ext>
            </a:extLst>
          </p:cNvPr>
          <p:cNvGrpSpPr/>
          <p:nvPr/>
        </p:nvGrpSpPr>
        <p:grpSpPr>
          <a:xfrm>
            <a:off x="1984793" y="4477380"/>
            <a:ext cx="433838" cy="417152"/>
            <a:chOff x="2917012" y="4864424"/>
            <a:chExt cx="589448" cy="566777"/>
          </a:xfrm>
        </p:grpSpPr>
        <p:sp>
          <p:nvSpPr>
            <p:cNvPr id="41" name="타원 40">
              <a:extLst>
                <a:ext uri="{FF2B5EF4-FFF2-40B4-BE49-F238E27FC236}">
                  <a16:creationId xmlns="" xmlns:a16="http://schemas.microsoft.com/office/drawing/2014/main" id="{20887C22-7772-4546-ADB0-867461AC1F8C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74FC042-801A-4573-A9FF-F2E161CCD0D5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3000" b="1" dirty="0">
                  <a:latin typeface="+mn-ea"/>
                  <a:cs typeface="+mj-cs"/>
                </a:rPr>
                <a:t>&lt;</a:t>
              </a:r>
              <a:endParaRPr lang="ko-KR" altLang="en-US" sz="3000" b="1" dirty="0">
                <a:latin typeface="+mn-ea"/>
                <a:cs typeface="+mj-cs"/>
              </a:endParaRPr>
            </a:p>
          </p:txBody>
        </p:sp>
      </p:grpSp>
      <p:sp>
        <p:nvSpPr>
          <p:cNvPr id="43" name="사각형: 둥근 모서리 42">
            <a:extLst>
              <a:ext uri="{FF2B5EF4-FFF2-40B4-BE49-F238E27FC236}">
                <a16:creationId xmlns="" xmlns:a16="http://schemas.microsoft.com/office/drawing/2014/main" id="{D80B4A09-B443-491D-AAB5-BE16FB9E0E71}"/>
              </a:ext>
            </a:extLst>
          </p:cNvPr>
          <p:cNvSpPr/>
          <p:nvPr/>
        </p:nvSpPr>
        <p:spPr>
          <a:xfrm>
            <a:off x="3647451" y="4357287"/>
            <a:ext cx="4303174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등호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부등호 버튼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양팔저울의 분수를 보고 큰 값의 버튼을 클릭한다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47" name="화살표: 왼쪽 46">
            <a:extLst>
              <a:ext uri="{FF2B5EF4-FFF2-40B4-BE49-F238E27FC236}">
                <a16:creationId xmlns="" xmlns:a16="http://schemas.microsoft.com/office/drawing/2014/main" id="{CDAE1535-6D76-4848-B1C8-5C74B82F89B2}"/>
              </a:ext>
            </a:extLst>
          </p:cNvPr>
          <p:cNvSpPr/>
          <p:nvPr/>
        </p:nvSpPr>
        <p:spPr>
          <a:xfrm>
            <a:off x="2664898" y="4423480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90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F145E830-CFBB-4A7A-9E25-C787BABB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19566557-6779-4DC3-A01B-AE0FD6ECC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0" y="2111636"/>
            <a:ext cx="1715669" cy="259494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76D210F8-3A1D-4C95-9F31-6EC71DA92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3" y="2111637"/>
            <a:ext cx="1715669" cy="259494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양팔저울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=""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68289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양팔저울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수평 상태의 양팔저울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분수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양팔저울의 양쪽에 분모가 같은 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진분수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대분수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 출력된다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 양쪽의 분수를 비교하여 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9047981"/>
                  </a:ext>
                </a:extLst>
              </a:tr>
            </a:tbl>
          </a:graphicData>
        </a:graphic>
      </p:graphicFrame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F6AEDDA7-D8E1-444B-BE02-047272E1015F}"/>
              </a:ext>
            </a:extLst>
          </p:cNvPr>
          <p:cNvGrpSpPr/>
          <p:nvPr/>
        </p:nvGrpSpPr>
        <p:grpSpPr>
          <a:xfrm>
            <a:off x="3160258" y="3941831"/>
            <a:ext cx="589448" cy="566777"/>
            <a:chOff x="2917012" y="4864424"/>
            <a:chExt cx="589448" cy="566777"/>
          </a:xfrm>
        </p:grpSpPr>
        <p:sp>
          <p:nvSpPr>
            <p:cNvPr id="11" name="타원 10">
              <a:extLst>
                <a:ext uri="{FF2B5EF4-FFF2-40B4-BE49-F238E27FC236}">
                  <a16:creationId xmlns="" xmlns:a16="http://schemas.microsoft.com/office/drawing/2014/main" id="{D2B8A735-BB5B-4094-A3E4-FAE4D61F2C40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5A220D9-3D0E-4375-9345-A0F7EA5ED53D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ED3758BB-C9DE-4A09-B86C-3298E840127D}"/>
              </a:ext>
            </a:extLst>
          </p:cNvPr>
          <p:cNvGrpSpPr/>
          <p:nvPr/>
        </p:nvGrpSpPr>
        <p:grpSpPr>
          <a:xfrm>
            <a:off x="4113756" y="3952357"/>
            <a:ext cx="589448" cy="566777"/>
            <a:chOff x="2917012" y="4864424"/>
            <a:chExt cx="589448" cy="566777"/>
          </a:xfrm>
        </p:grpSpPr>
        <p:sp>
          <p:nvSpPr>
            <p:cNvPr id="26" name="타원 25">
              <a:extLst>
                <a:ext uri="{FF2B5EF4-FFF2-40B4-BE49-F238E27FC236}">
                  <a16:creationId xmlns="" xmlns:a16="http://schemas.microsoft.com/office/drawing/2014/main" id="{B24FC1ED-E519-4348-8EAF-516509D185FF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35A326D-C068-40DF-B7EA-7CF6F4AD20E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92A93ED3-E989-449C-945E-B6E690A85CDC}"/>
              </a:ext>
            </a:extLst>
          </p:cNvPr>
          <p:cNvGrpSpPr/>
          <p:nvPr/>
        </p:nvGrpSpPr>
        <p:grpSpPr>
          <a:xfrm>
            <a:off x="5140275" y="3952358"/>
            <a:ext cx="589448" cy="566777"/>
            <a:chOff x="2917012" y="4864424"/>
            <a:chExt cx="589448" cy="566777"/>
          </a:xfrm>
        </p:grpSpPr>
        <p:sp>
          <p:nvSpPr>
            <p:cNvPr id="29" name="타원 28">
              <a:extLst>
                <a:ext uri="{FF2B5EF4-FFF2-40B4-BE49-F238E27FC236}">
                  <a16:creationId xmlns="" xmlns:a16="http://schemas.microsoft.com/office/drawing/2014/main" id="{18A1938D-9BC4-4B6F-B5AC-ADCA5D8D560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2B26453-F279-43A4-8251-50E591D42D2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BC65D568-53E5-4F70-91A2-9208AA4250F9}"/>
              </a:ext>
            </a:extLst>
          </p:cNvPr>
          <p:cNvGrpSpPr/>
          <p:nvPr/>
        </p:nvGrpSpPr>
        <p:grpSpPr>
          <a:xfrm>
            <a:off x="1137342" y="2588232"/>
            <a:ext cx="929640" cy="1364126"/>
            <a:chOff x="1409700" y="1508760"/>
            <a:chExt cx="929640" cy="136412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E2708CC-AF62-498D-A0FC-BE999CD78C8C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8CA22DF-9359-4FA3-97F8-BAF324B2F756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="" xmlns:a16="http://schemas.microsoft.com/office/drawing/2014/main" id="{A923B41C-37AC-4079-BF97-27CB5B5F18CE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C2DD5F5E-9C26-48E4-823A-C218443DD973}"/>
              </a:ext>
            </a:extLst>
          </p:cNvPr>
          <p:cNvGrpSpPr/>
          <p:nvPr/>
        </p:nvGrpSpPr>
        <p:grpSpPr>
          <a:xfrm>
            <a:off x="6404788" y="2577705"/>
            <a:ext cx="1227711" cy="1364126"/>
            <a:chOff x="6144616" y="2450289"/>
            <a:chExt cx="1227711" cy="1364126"/>
          </a:xfrm>
        </p:grpSpPr>
        <p:grpSp>
          <p:nvGrpSpPr>
            <p:cNvPr id="35" name="그룹 34">
              <a:extLst>
                <a:ext uri="{FF2B5EF4-FFF2-40B4-BE49-F238E27FC236}">
                  <a16:creationId xmlns="" xmlns:a16="http://schemas.microsoft.com/office/drawing/2014/main" id="{CB9DAD28-0716-41FD-A773-9E9512DE7B71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92644A4-5A69-4190-A963-908520B7427B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ACE9EE20-1138-424F-9827-8257F1D8499F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="" xmlns:a16="http://schemas.microsoft.com/office/drawing/2014/main" id="{4ED5CA37-0261-4D12-AF32-F2B3D59B2CED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E9EB5DC-643F-4304-A72D-E4E5CB25A6C3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BB8C800B-7D0F-4926-9DAD-35261A0EC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81" y="1721149"/>
            <a:ext cx="5649060" cy="780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93173B-6134-4306-B619-99893D3BE8FB}"/>
              </a:ext>
            </a:extLst>
          </p:cNvPr>
          <p:cNvSpPr txBox="1"/>
          <p:nvPr/>
        </p:nvSpPr>
        <p:spPr>
          <a:xfrm>
            <a:off x="3749706" y="16493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54F12D-FC7C-4F1F-AF53-9E32E3CD67F6}"/>
              </a:ext>
            </a:extLst>
          </p:cNvPr>
          <p:cNvSpPr txBox="1"/>
          <p:nvPr/>
        </p:nvSpPr>
        <p:spPr>
          <a:xfrm>
            <a:off x="1009357" y="262745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313C0B2-BBD9-4074-B429-B8F94D3F51C9}"/>
              </a:ext>
            </a:extLst>
          </p:cNvPr>
          <p:cNvSpPr txBox="1"/>
          <p:nvPr/>
        </p:nvSpPr>
        <p:spPr>
          <a:xfrm>
            <a:off x="3301614" y="372324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4683" y="4903076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양팔 저울의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양쪽에 분모가 같은 분수가 출력될 때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,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 분자가 다른 경우도 출력되어야 해요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예시 화면이 같은 경우만 있어서요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등호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부등호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버튼 선택 부분을 하나의 망이나 테두리 안에 있도록 처리</a:t>
            </a:r>
            <a:endParaRPr lang="en-US" altLang="ko-KR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995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양팔저울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=""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3196"/>
              </p:ext>
            </p:extLst>
          </p:nvPr>
        </p:nvGraphicFramePr>
        <p:xfrm>
          <a:off x="8680706" y="771817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952248338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양팔저울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양팔저울이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525584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83295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 문구가 표시된다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73971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9047981"/>
                  </a:ext>
                </a:extLst>
              </a:tr>
            </a:tbl>
          </a:graphicData>
        </a:graphic>
      </p:graphicFrame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524B7EC6-801C-4C7C-AF7B-98540B57F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="" xmlns:a16="http://schemas.microsoft.com/office/drawing/2014/main" id="{A40691F1-11D2-4985-99A9-7F7645EA6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50" y="1372754"/>
            <a:ext cx="1715669" cy="2594949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51279AF7-81BF-4FC3-A581-3E6BFA240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9" y="2843157"/>
            <a:ext cx="1715669" cy="2594949"/>
          </a:xfrm>
          <a:prstGeom prst="rect">
            <a:avLst/>
          </a:prstGeom>
        </p:spPr>
      </p:pic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0FE47D8C-664D-4CC4-9434-604BF951D014}"/>
              </a:ext>
            </a:extLst>
          </p:cNvPr>
          <p:cNvGrpSpPr/>
          <p:nvPr/>
        </p:nvGrpSpPr>
        <p:grpSpPr>
          <a:xfrm>
            <a:off x="4113756" y="1828247"/>
            <a:ext cx="589448" cy="566777"/>
            <a:chOff x="2917012" y="4864424"/>
            <a:chExt cx="589448" cy="566777"/>
          </a:xfrm>
        </p:grpSpPr>
        <p:sp>
          <p:nvSpPr>
            <p:cNvPr id="59" name="타원 58">
              <a:extLst>
                <a:ext uri="{FF2B5EF4-FFF2-40B4-BE49-F238E27FC236}">
                  <a16:creationId xmlns="" xmlns:a16="http://schemas.microsoft.com/office/drawing/2014/main" id="{3E7807AC-DAF5-4B0B-BEA3-D86135DCB1FA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8DC2679-19A2-4714-BABA-ED877583F8FF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8E60DB88-E245-4436-806B-6F3601F1F28A}"/>
              </a:ext>
            </a:extLst>
          </p:cNvPr>
          <p:cNvGrpSpPr/>
          <p:nvPr/>
        </p:nvGrpSpPr>
        <p:grpSpPr>
          <a:xfrm>
            <a:off x="4113756" y="3952357"/>
            <a:ext cx="589448" cy="566777"/>
            <a:chOff x="2917012" y="4864424"/>
            <a:chExt cx="589448" cy="566777"/>
          </a:xfrm>
        </p:grpSpPr>
        <p:sp>
          <p:nvSpPr>
            <p:cNvPr id="62" name="타원 61">
              <a:extLst>
                <a:ext uri="{FF2B5EF4-FFF2-40B4-BE49-F238E27FC236}">
                  <a16:creationId xmlns="" xmlns:a16="http://schemas.microsoft.com/office/drawing/2014/main" id="{8FAB0232-B297-461A-BF19-A44582A6E778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ED70578F-E1D4-4911-9A99-0D3F7C045C09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B424A58D-632B-4287-A520-ADCACB2D6755}"/>
              </a:ext>
            </a:extLst>
          </p:cNvPr>
          <p:cNvGrpSpPr/>
          <p:nvPr/>
        </p:nvGrpSpPr>
        <p:grpSpPr>
          <a:xfrm>
            <a:off x="5140275" y="3952358"/>
            <a:ext cx="589448" cy="566777"/>
            <a:chOff x="2917012" y="4864424"/>
            <a:chExt cx="589448" cy="566777"/>
          </a:xfrm>
        </p:grpSpPr>
        <p:sp>
          <p:nvSpPr>
            <p:cNvPr id="65" name="타원 64">
              <a:extLst>
                <a:ext uri="{FF2B5EF4-FFF2-40B4-BE49-F238E27FC236}">
                  <a16:creationId xmlns="" xmlns:a16="http://schemas.microsoft.com/office/drawing/2014/main" id="{34F8056F-9F45-404E-9AE4-B08A6073A36B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29E68C8-6003-4E6D-892E-149F3000AE88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="" xmlns:a16="http://schemas.microsoft.com/office/drawing/2014/main" id="{07CA97C8-ECED-45A3-AC23-7F22694D8408}"/>
              </a:ext>
            </a:extLst>
          </p:cNvPr>
          <p:cNvGrpSpPr/>
          <p:nvPr/>
        </p:nvGrpSpPr>
        <p:grpSpPr>
          <a:xfrm>
            <a:off x="1278258" y="3319752"/>
            <a:ext cx="929640" cy="1364126"/>
            <a:chOff x="1409700" y="1508760"/>
            <a:chExt cx="929640" cy="1364126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FE1F759D-F3AF-4259-A8A6-C936AC0C020E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17956D5D-21B7-45A4-8ED9-6B34DDCF11D7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="" xmlns:a16="http://schemas.microsoft.com/office/drawing/2014/main" id="{F8DBD4E5-4CEE-4DD2-A7F4-5143B2CEB894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="" xmlns:a16="http://schemas.microsoft.com/office/drawing/2014/main" id="{81920DC6-C8BB-4330-9E2F-0B8D6A8E3ED2}"/>
              </a:ext>
            </a:extLst>
          </p:cNvPr>
          <p:cNvGrpSpPr/>
          <p:nvPr/>
        </p:nvGrpSpPr>
        <p:grpSpPr>
          <a:xfrm>
            <a:off x="6357858" y="1838823"/>
            <a:ext cx="1227711" cy="1364126"/>
            <a:chOff x="6144616" y="2450289"/>
            <a:chExt cx="1227711" cy="1364126"/>
          </a:xfrm>
        </p:grpSpPr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A32092E6-2565-4004-AFB4-38E7A6FA78CD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C3809DD3-6D56-415A-AE94-6FACD1496884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0FAE2147-5A74-4389-ACC0-DCDC26EE77CA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="" xmlns:a16="http://schemas.microsoft.com/office/drawing/2014/main" id="{7C6E5CE0-AD38-4F97-A90F-2EE9DA46DC93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EECFF56E-C033-44D8-9D34-52379DE8EE9F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pic>
        <p:nvPicPr>
          <p:cNvPr id="77" name="그림 76">
            <a:extLst>
              <a:ext uri="{FF2B5EF4-FFF2-40B4-BE49-F238E27FC236}">
                <a16:creationId xmlns="" xmlns:a16="http://schemas.microsoft.com/office/drawing/2014/main" id="{E3819270-9C9B-4098-A02F-CF708E194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161">
            <a:off x="1567281" y="1721149"/>
            <a:ext cx="5649060" cy="780976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E586294-870F-4F26-9886-88BCCA867F7E}"/>
              </a:ext>
            </a:extLst>
          </p:cNvPr>
          <p:cNvSpPr txBox="1"/>
          <p:nvPr/>
        </p:nvSpPr>
        <p:spPr>
          <a:xfrm>
            <a:off x="3749706" y="16493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427E274-DCB5-46B4-B636-B5EB8535C2BF}"/>
              </a:ext>
            </a:extLst>
          </p:cNvPr>
          <p:cNvSpPr txBox="1"/>
          <p:nvPr/>
        </p:nvSpPr>
        <p:spPr>
          <a:xfrm>
            <a:off x="1009357" y="262745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4A95371B-9A65-417D-A413-1B13BF552ADB}"/>
              </a:ext>
            </a:extLst>
          </p:cNvPr>
          <p:cNvSpPr/>
          <p:nvPr/>
        </p:nvSpPr>
        <p:spPr>
          <a:xfrm>
            <a:off x="2684664" y="2614207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81" name="그룹 80">
            <a:extLst>
              <a:ext uri="{FF2B5EF4-FFF2-40B4-BE49-F238E27FC236}">
                <a16:creationId xmlns="" xmlns:a16="http://schemas.microsoft.com/office/drawing/2014/main" id="{E9FCFC67-B24B-4AEB-A762-C406A09E4E1B}"/>
              </a:ext>
            </a:extLst>
          </p:cNvPr>
          <p:cNvGrpSpPr/>
          <p:nvPr/>
        </p:nvGrpSpPr>
        <p:grpSpPr>
          <a:xfrm>
            <a:off x="3175769" y="3941831"/>
            <a:ext cx="589448" cy="566777"/>
            <a:chOff x="2917012" y="4864424"/>
            <a:chExt cx="589448" cy="566777"/>
          </a:xfrm>
          <a:solidFill>
            <a:srgbClr val="FF0000"/>
          </a:solidFill>
        </p:grpSpPr>
        <p:sp>
          <p:nvSpPr>
            <p:cNvPr id="82" name="타원 81">
              <a:extLst>
                <a:ext uri="{FF2B5EF4-FFF2-40B4-BE49-F238E27FC236}">
                  <a16:creationId xmlns="" xmlns:a16="http://schemas.microsoft.com/office/drawing/2014/main" id="{A7485706-97B1-4F31-A777-BDF9D6A08E23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440BE3DC-3F0F-4D3A-98E1-DEA43722C13F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6C8BCF7-CBD2-4F41-A63F-BC7CCF0B9656}"/>
              </a:ext>
            </a:extLst>
          </p:cNvPr>
          <p:cNvSpPr txBox="1"/>
          <p:nvPr/>
        </p:nvSpPr>
        <p:spPr>
          <a:xfrm>
            <a:off x="3784825" y="376094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719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분수와 소수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분수 양팔저울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="" xmlns:a16="http://schemas.microsoft.com/office/drawing/2014/main" id="{0E9EFE6F-FB6B-41D5-BB41-88784C89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61880"/>
              </p:ext>
            </p:extLst>
          </p:nvPr>
        </p:nvGraphicFramePr>
        <p:xfrm>
          <a:off x="8680706" y="771817"/>
          <a:ext cx="3365886" cy="252304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1102765222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952248338"/>
                    </a:ext>
                  </a:extLst>
                </a:gridCol>
              </a:tblGrid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부등호 버튼 클릭 시 시소가 더 큰 분수 쪽으로 기울어진다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5255846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등호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부등호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부등호 버튼 클릭 시 버튼의 색이 바뀐다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832959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 문구가 표시되며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분수 바구니가 바닥에 떨어지며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다시 풀기 버튼이 생성된다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739710"/>
                  </a:ext>
                </a:extLst>
              </a:tr>
              <a:tr h="63076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시소를 이용하여 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진분수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대분수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의 크기를 비교할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9047981"/>
                  </a:ext>
                </a:extLst>
              </a:tr>
            </a:tbl>
          </a:graphicData>
        </a:graphic>
      </p:graphicFrame>
      <p:grpSp>
        <p:nvGrpSpPr>
          <p:cNvPr id="100" name="그룹 99">
            <a:extLst>
              <a:ext uri="{FF2B5EF4-FFF2-40B4-BE49-F238E27FC236}">
                <a16:creationId xmlns="" xmlns:a16="http://schemas.microsoft.com/office/drawing/2014/main" id="{4C80EA75-FF38-486D-8A4C-E7F33EC7C538}"/>
              </a:ext>
            </a:extLst>
          </p:cNvPr>
          <p:cNvGrpSpPr/>
          <p:nvPr/>
        </p:nvGrpSpPr>
        <p:grpSpPr>
          <a:xfrm>
            <a:off x="5140275" y="3952357"/>
            <a:ext cx="589448" cy="566777"/>
            <a:chOff x="2917012" y="4864424"/>
            <a:chExt cx="589448" cy="566777"/>
          </a:xfrm>
          <a:solidFill>
            <a:srgbClr val="FF0000"/>
          </a:solidFill>
        </p:grpSpPr>
        <p:sp>
          <p:nvSpPr>
            <p:cNvPr id="101" name="타원 100">
              <a:extLst>
                <a:ext uri="{FF2B5EF4-FFF2-40B4-BE49-F238E27FC236}">
                  <a16:creationId xmlns="" xmlns:a16="http://schemas.microsoft.com/office/drawing/2014/main" id="{ADB11113-9081-4495-83F1-74440D59828C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D7A917B7-29E2-411A-9E1D-85B634EB4E1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A1DAEC97-60E2-42BC-8C27-6FBE2273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430935"/>
            <a:ext cx="1794368" cy="323403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5BFDCA0E-15BE-4CE0-8E66-F055BA097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6109837" y="3432581"/>
            <a:ext cx="1715669" cy="2594949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63D8E9F9-78B9-41DA-B1F9-CF4DBE16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9" y="2670228"/>
            <a:ext cx="1715669" cy="2594949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06F39686-951F-41BF-8D5E-BEA44DADA8E2}"/>
              </a:ext>
            </a:extLst>
          </p:cNvPr>
          <p:cNvGrpSpPr/>
          <p:nvPr/>
        </p:nvGrpSpPr>
        <p:grpSpPr>
          <a:xfrm>
            <a:off x="3160258" y="3941831"/>
            <a:ext cx="589448" cy="566777"/>
            <a:chOff x="2917012" y="4864424"/>
            <a:chExt cx="589448" cy="566777"/>
          </a:xfrm>
        </p:grpSpPr>
        <p:sp>
          <p:nvSpPr>
            <p:cNvPr id="41" name="타원 40">
              <a:extLst>
                <a:ext uri="{FF2B5EF4-FFF2-40B4-BE49-F238E27FC236}">
                  <a16:creationId xmlns="" xmlns:a16="http://schemas.microsoft.com/office/drawing/2014/main" id="{7F49336D-6341-4E1C-B14C-AB9322D40C64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C73573B-3135-4E37-9A29-4703AD10E04B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&gt;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="" xmlns:a16="http://schemas.microsoft.com/office/drawing/2014/main" id="{07895CEB-446C-4EE4-8468-C5D4000EDBEF}"/>
              </a:ext>
            </a:extLst>
          </p:cNvPr>
          <p:cNvGrpSpPr/>
          <p:nvPr/>
        </p:nvGrpSpPr>
        <p:grpSpPr>
          <a:xfrm>
            <a:off x="4113756" y="3952357"/>
            <a:ext cx="589448" cy="566777"/>
            <a:chOff x="2917012" y="4864424"/>
            <a:chExt cx="589448" cy="566777"/>
          </a:xfrm>
        </p:grpSpPr>
        <p:sp>
          <p:nvSpPr>
            <p:cNvPr id="44" name="타원 43">
              <a:extLst>
                <a:ext uri="{FF2B5EF4-FFF2-40B4-BE49-F238E27FC236}">
                  <a16:creationId xmlns="" xmlns:a16="http://schemas.microsoft.com/office/drawing/2014/main" id="{8490A3D4-D102-4034-ACB8-1754E76B62D2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02C9EA2-447C-43CB-89B6-AE5511FB8FB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=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="" xmlns:a16="http://schemas.microsoft.com/office/drawing/2014/main" id="{78E628CD-5C1D-4B27-8AC9-8B58C47D3EFE}"/>
              </a:ext>
            </a:extLst>
          </p:cNvPr>
          <p:cNvGrpSpPr/>
          <p:nvPr/>
        </p:nvGrpSpPr>
        <p:grpSpPr>
          <a:xfrm>
            <a:off x="4051336" y="1812291"/>
            <a:ext cx="589448" cy="566777"/>
            <a:chOff x="2917012" y="4864424"/>
            <a:chExt cx="589448" cy="566777"/>
          </a:xfrm>
        </p:grpSpPr>
        <p:sp>
          <p:nvSpPr>
            <p:cNvPr id="47" name="타원 46">
              <a:extLst>
                <a:ext uri="{FF2B5EF4-FFF2-40B4-BE49-F238E27FC236}">
                  <a16:creationId xmlns="" xmlns:a16="http://schemas.microsoft.com/office/drawing/2014/main" id="{20968498-236D-46FA-8D6E-0E3CB534ADE3}"/>
                </a:ext>
              </a:extLst>
            </p:cNvPr>
            <p:cNvSpPr/>
            <p:nvPr/>
          </p:nvSpPr>
          <p:spPr>
            <a:xfrm>
              <a:off x="2917012" y="4864424"/>
              <a:ext cx="589448" cy="5667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6ECD386-EF5A-4DC8-95FC-C35AD3FDFE47}"/>
                </a:ext>
              </a:extLst>
            </p:cNvPr>
            <p:cNvSpPr txBox="1"/>
            <p:nvPr/>
          </p:nvSpPr>
          <p:spPr>
            <a:xfrm>
              <a:off x="2917012" y="4879770"/>
              <a:ext cx="589448" cy="44060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&lt;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DF04C95F-DB4A-4831-94A6-BA5DE785A69B}"/>
              </a:ext>
            </a:extLst>
          </p:cNvPr>
          <p:cNvGrpSpPr/>
          <p:nvPr/>
        </p:nvGrpSpPr>
        <p:grpSpPr>
          <a:xfrm>
            <a:off x="1247188" y="3146823"/>
            <a:ext cx="929640" cy="1364126"/>
            <a:chOff x="1409700" y="1508760"/>
            <a:chExt cx="929640" cy="1364126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8EC0785-3A8B-4955-A970-48AD0CC15641}"/>
                </a:ext>
              </a:extLst>
            </p:cNvPr>
            <p:cNvSpPr txBox="1"/>
            <p:nvPr/>
          </p:nvSpPr>
          <p:spPr>
            <a:xfrm>
              <a:off x="1409700" y="1508760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13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9F653976-6451-4213-B678-684FBDA26217}"/>
                </a:ext>
              </a:extLst>
            </p:cNvPr>
            <p:cNvSpPr txBox="1"/>
            <p:nvPr/>
          </p:nvSpPr>
          <p:spPr>
            <a:xfrm>
              <a:off x="1409700" y="2194706"/>
              <a:ext cx="929640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10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="" xmlns:a16="http://schemas.microsoft.com/office/drawing/2014/main" id="{E675FB1B-7DB2-450A-9CDD-0DA098461A93}"/>
                </a:ext>
              </a:extLst>
            </p:cNvPr>
            <p:cNvSpPr/>
            <p:nvPr/>
          </p:nvSpPr>
          <p:spPr>
            <a:xfrm flipV="1">
              <a:off x="1454433" y="2194706"/>
              <a:ext cx="840173" cy="4571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FE55882D-57CD-4EF6-B5BD-6FF94B72A0C4}"/>
              </a:ext>
            </a:extLst>
          </p:cNvPr>
          <p:cNvGrpSpPr/>
          <p:nvPr/>
        </p:nvGrpSpPr>
        <p:grpSpPr>
          <a:xfrm rot="4500000">
            <a:off x="6233745" y="3898650"/>
            <a:ext cx="1227711" cy="1364126"/>
            <a:chOff x="6144616" y="2450289"/>
            <a:chExt cx="1227711" cy="1364126"/>
          </a:xfrm>
        </p:grpSpPr>
        <p:grpSp>
          <p:nvGrpSpPr>
            <p:cNvPr id="54" name="그룹 53">
              <a:extLst>
                <a:ext uri="{FF2B5EF4-FFF2-40B4-BE49-F238E27FC236}">
                  <a16:creationId xmlns="" xmlns:a16="http://schemas.microsoft.com/office/drawing/2014/main" id="{89ACB9E5-AB66-4893-B25C-B028D90DA0C9}"/>
                </a:ext>
              </a:extLst>
            </p:cNvPr>
            <p:cNvGrpSpPr/>
            <p:nvPr/>
          </p:nvGrpSpPr>
          <p:grpSpPr>
            <a:xfrm>
              <a:off x="6442687" y="2450289"/>
              <a:ext cx="929640" cy="1364126"/>
              <a:chOff x="1409700" y="1508760"/>
              <a:chExt cx="929640" cy="1364126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CCFCE055-7F55-43D1-8DBC-3DEFBDFD00A3}"/>
                  </a:ext>
                </a:extLst>
              </p:cNvPr>
              <p:cNvSpPr txBox="1"/>
              <p:nvPr/>
            </p:nvSpPr>
            <p:spPr>
              <a:xfrm>
                <a:off x="1624752" y="1508760"/>
                <a:ext cx="669854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2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B5E22076-BDDC-4796-BBEB-ADF6E305B4CB}"/>
                  </a:ext>
                </a:extLst>
              </p:cNvPr>
              <p:cNvSpPr txBox="1"/>
              <p:nvPr/>
            </p:nvSpPr>
            <p:spPr>
              <a:xfrm>
                <a:off x="1409700" y="2194706"/>
                <a:ext cx="929640" cy="6781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algn="l" defTabSz="914400" rtl="0" eaLnBrk="1" fontAlgn="auto" latinLnBrk="1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5000" b="1" dirty="0">
                    <a:latin typeface="+mn-ea"/>
                    <a:cs typeface="+mj-cs"/>
                  </a:rPr>
                  <a:t>10</a:t>
                </a:r>
                <a:endParaRPr lang="ko-KR" altLang="en-US" sz="5000" b="1" dirty="0">
                  <a:latin typeface="+mn-ea"/>
                  <a:cs typeface="+mj-cs"/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="" xmlns:a16="http://schemas.microsoft.com/office/drawing/2014/main" id="{020D2D90-BB23-4492-BF50-189857E99D6C}"/>
                  </a:ext>
                </a:extLst>
              </p:cNvPr>
              <p:cNvSpPr/>
              <p:nvPr/>
            </p:nvSpPr>
            <p:spPr>
              <a:xfrm flipV="1">
                <a:off x="1508513" y="2174829"/>
                <a:ext cx="786093" cy="65596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8E6F608-AE5F-49FB-9C77-42DA01A96F81}"/>
                </a:ext>
              </a:extLst>
            </p:cNvPr>
            <p:cNvSpPr txBox="1"/>
            <p:nvPr/>
          </p:nvSpPr>
          <p:spPr>
            <a:xfrm>
              <a:off x="6144616" y="2777268"/>
              <a:ext cx="455003" cy="6781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000" b="1" dirty="0">
                  <a:latin typeface="+mn-ea"/>
                  <a:cs typeface="+mj-cs"/>
                </a:rPr>
                <a:t>1</a:t>
              </a:r>
              <a:endParaRPr lang="ko-KR" altLang="en-US" sz="5000" b="1" dirty="0">
                <a:latin typeface="+mn-ea"/>
                <a:cs typeface="+mj-cs"/>
              </a:endParaRPr>
            </a:p>
          </p:txBody>
        </p:sp>
      </p:grpSp>
      <p:pic>
        <p:nvPicPr>
          <p:cNvPr id="59" name="그림 58">
            <a:extLst>
              <a:ext uri="{FF2B5EF4-FFF2-40B4-BE49-F238E27FC236}">
                <a16:creationId xmlns="" xmlns:a16="http://schemas.microsoft.com/office/drawing/2014/main" id="{439D8999-BFE8-4311-B2C8-5235CE103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169">
            <a:off x="1567281" y="1721149"/>
            <a:ext cx="5649060" cy="78097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AA1CB80-7C73-4066-A249-41B1067CFA58}"/>
              </a:ext>
            </a:extLst>
          </p:cNvPr>
          <p:cNvSpPr txBox="1"/>
          <p:nvPr/>
        </p:nvSpPr>
        <p:spPr>
          <a:xfrm>
            <a:off x="2713672" y="17668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1BAE3E2-71EF-4F79-80D0-271D00FC345C}"/>
              </a:ext>
            </a:extLst>
          </p:cNvPr>
          <p:cNvSpPr txBox="1"/>
          <p:nvPr/>
        </p:nvSpPr>
        <p:spPr>
          <a:xfrm>
            <a:off x="1119203" y="318604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DC9FC44-9A3B-445E-8122-6CBC9C01AACB}"/>
              </a:ext>
            </a:extLst>
          </p:cNvPr>
          <p:cNvSpPr txBox="1"/>
          <p:nvPr/>
        </p:nvSpPr>
        <p:spPr>
          <a:xfrm>
            <a:off x="3301614" y="372324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43ECBA4F-7648-4B3E-9821-7BFA9C569406}"/>
              </a:ext>
            </a:extLst>
          </p:cNvPr>
          <p:cNvSpPr/>
          <p:nvPr/>
        </p:nvSpPr>
        <p:spPr>
          <a:xfrm>
            <a:off x="2707038" y="2703865"/>
            <a:ext cx="35589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="" xmlns:a16="http://schemas.microsoft.com/office/drawing/2014/main" id="{27D71863-4FAD-4E2C-8D81-82A6FDBA98C1}"/>
              </a:ext>
            </a:extLst>
          </p:cNvPr>
          <p:cNvSpPr/>
          <p:nvPr/>
        </p:nvSpPr>
        <p:spPr>
          <a:xfrm>
            <a:off x="3436542" y="1833988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</p:spTree>
    <p:extLst>
      <p:ext uri="{BB962C8B-B14F-4D97-AF65-F5344CB8AC3E}">
        <p14:creationId xmlns:p14="http://schemas.microsoft.com/office/powerpoint/2010/main" val="36164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3-1-1 </a:t>
            </a:r>
            <a:r>
              <a:rPr lang="ko-KR" altLang="en-US" sz="1800" spc="-150" dirty="0">
                <a:latin typeface="+mn-ea"/>
              </a:rPr>
              <a:t>덧셈과 뺄셈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버스 정류장 게임</a:t>
            </a:r>
          </a:p>
          <a:p>
            <a:r>
              <a:rPr lang="ko-KR" altLang="en-US" sz="1600" dirty="0"/>
              <a:t>버스를 찾아라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62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3-2-5 </a:t>
            </a:r>
            <a:r>
              <a:rPr lang="ko-KR" altLang="en-US" sz="1800" spc="-150" dirty="0" err="1">
                <a:latin typeface="+mn-ea"/>
              </a:rPr>
              <a:t>들이와</a:t>
            </a:r>
            <a:r>
              <a:rPr lang="ko-KR" altLang="en-US" sz="1800" spc="-150" dirty="0">
                <a:latin typeface="+mn-ea"/>
              </a:rPr>
              <a:t> 무게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장보기 게임</a:t>
            </a:r>
            <a:endParaRPr lang="en-US" altLang="ko-KR" sz="2800" dirty="0"/>
          </a:p>
          <a:p>
            <a:r>
              <a:rPr lang="ko-KR" altLang="en-US" sz="1600" dirty="0"/>
              <a:t>마트에 가서 쪽지의 물건을 담는 게임</a:t>
            </a:r>
          </a:p>
        </p:txBody>
      </p:sp>
    </p:spTree>
    <p:extLst>
      <p:ext uri="{BB962C8B-B14F-4D97-AF65-F5344CB8AC3E}">
        <p14:creationId xmlns:p14="http://schemas.microsoft.com/office/powerpoint/2010/main" val="361552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장보기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2037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61" y="2914325"/>
            <a:ext cx="2956550" cy="2759447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="" xmlns:a16="http://schemas.microsoft.com/office/drawing/2014/main" id="{3246A999-100C-4BC8-B7BF-35929BC62862}"/>
              </a:ext>
            </a:extLst>
          </p:cNvPr>
          <p:cNvSpPr/>
          <p:nvPr/>
        </p:nvSpPr>
        <p:spPr>
          <a:xfrm>
            <a:off x="3362544" y="3732984"/>
            <a:ext cx="1942155" cy="4307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장보기 게임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13A81595-5250-4E06-9577-DF04CDE92F59}"/>
              </a:ext>
            </a:extLst>
          </p:cNvPr>
          <p:cNvSpPr/>
          <p:nvPr/>
        </p:nvSpPr>
        <p:spPr>
          <a:xfrm>
            <a:off x="430750" y="959743"/>
            <a:ext cx="1322480" cy="467779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F881600E-7B0C-4F20-8295-CC0CA3D1E803}"/>
              </a:ext>
            </a:extLst>
          </p:cNvPr>
          <p:cNvSpPr/>
          <p:nvPr/>
        </p:nvSpPr>
        <p:spPr>
          <a:xfrm>
            <a:off x="423193" y="3066261"/>
            <a:ext cx="1322480" cy="10523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10" name="화살표: 왼쪽 9">
            <a:extLst>
              <a:ext uri="{FF2B5EF4-FFF2-40B4-BE49-F238E27FC236}">
                <a16:creationId xmlns="" xmlns:a16="http://schemas.microsoft.com/office/drawing/2014/main" id="{7577180B-35AD-4C32-AE6B-71E2ECCAF7D5}"/>
              </a:ext>
            </a:extLst>
          </p:cNvPr>
          <p:cNvSpPr/>
          <p:nvPr/>
        </p:nvSpPr>
        <p:spPr>
          <a:xfrm>
            <a:off x="788668" y="3128343"/>
            <a:ext cx="591530" cy="293001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직사각형 208">
            <a:extLst>
              <a:ext uri="{FF2B5EF4-FFF2-40B4-BE49-F238E27FC236}">
                <a16:creationId xmlns="" xmlns:a16="http://schemas.microsoft.com/office/drawing/2014/main" id="{99FA5132-51B1-4404-87BD-3735FD37FE84}"/>
              </a:ext>
            </a:extLst>
          </p:cNvPr>
          <p:cNvSpPr/>
          <p:nvPr/>
        </p:nvSpPr>
        <p:spPr>
          <a:xfrm>
            <a:off x="6845812" y="959743"/>
            <a:ext cx="1322480" cy="467779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직사각형 219">
            <a:extLst>
              <a:ext uri="{FF2B5EF4-FFF2-40B4-BE49-F238E27FC236}">
                <a16:creationId xmlns="" xmlns:a16="http://schemas.microsoft.com/office/drawing/2014/main" id="{42AA6B08-46D7-4DFA-B4BC-1EB8672A34FE}"/>
              </a:ext>
            </a:extLst>
          </p:cNvPr>
          <p:cNvSpPr/>
          <p:nvPr/>
        </p:nvSpPr>
        <p:spPr>
          <a:xfrm>
            <a:off x="6838255" y="3066261"/>
            <a:ext cx="1322480" cy="10523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장보러 가기</a:t>
            </a:r>
          </a:p>
        </p:txBody>
      </p:sp>
      <p:sp>
        <p:nvSpPr>
          <p:cNvPr id="222" name="화살표: 왼쪽 221">
            <a:extLst>
              <a:ext uri="{FF2B5EF4-FFF2-40B4-BE49-F238E27FC236}">
                <a16:creationId xmlns="" xmlns:a16="http://schemas.microsoft.com/office/drawing/2014/main" id="{DCD66E03-C616-4C05-BA18-FED4F2889CCE}"/>
              </a:ext>
            </a:extLst>
          </p:cNvPr>
          <p:cNvSpPr/>
          <p:nvPr/>
        </p:nvSpPr>
        <p:spPr>
          <a:xfrm rot="10800000">
            <a:off x="7203730" y="3154792"/>
            <a:ext cx="591530" cy="293001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42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화살표: 왼쪽 97">
            <a:extLst>
              <a:ext uri="{FF2B5EF4-FFF2-40B4-BE49-F238E27FC236}">
                <a16:creationId xmlns="" xmlns:a16="http://schemas.microsoft.com/office/drawing/2014/main" id="{2281CD11-1E24-4D03-A5EB-FED260E787D9}"/>
              </a:ext>
            </a:extLst>
          </p:cNvPr>
          <p:cNvSpPr/>
          <p:nvPr/>
        </p:nvSpPr>
        <p:spPr>
          <a:xfrm>
            <a:off x="2263741" y="4627446"/>
            <a:ext cx="1174594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장보기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8947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2" y="963355"/>
            <a:ext cx="888906" cy="82964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6C172CA6-0363-4FA6-9AE5-693AA7C89779}"/>
              </a:ext>
            </a:extLst>
          </p:cNvPr>
          <p:cNvGrpSpPr/>
          <p:nvPr/>
        </p:nvGrpSpPr>
        <p:grpSpPr>
          <a:xfrm>
            <a:off x="682106" y="1933862"/>
            <a:ext cx="960865" cy="1076281"/>
            <a:chOff x="504245" y="2506276"/>
            <a:chExt cx="1802429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=""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504245" y="2506276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=""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=""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=""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=""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600" b="1" dirty="0">
                  <a:latin typeface="+mn-ea"/>
                  <a:cs typeface="+mj-cs"/>
                </a:rPr>
                <a:t>수박 </a:t>
              </a:r>
              <a:r>
                <a:rPr lang="en-US" altLang="ko-KR" sz="6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600" b="1" dirty="0">
                  <a:latin typeface="+mn-ea"/>
                  <a:cs typeface="+mj-cs"/>
                </a:rPr>
                <a:t>사과 </a:t>
              </a:r>
              <a:r>
                <a:rPr lang="en-US" altLang="ko-KR" sz="6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6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600" b="1" dirty="0">
                  <a:latin typeface="+mn-ea"/>
                  <a:cs typeface="+mj-cs"/>
                </a:rPr>
                <a:t>감자 </a:t>
              </a:r>
              <a:r>
                <a:rPr lang="en-US" altLang="ko-KR" sz="600" b="1" dirty="0">
                  <a:latin typeface="+mn-ea"/>
                  <a:cs typeface="+mj-cs"/>
                </a:rPr>
                <a:t>3kg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81115" y="2684585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66F6AC6B-2C3D-40CC-9D8E-85739E24A0AE}"/>
              </a:ext>
            </a:extLst>
          </p:cNvPr>
          <p:cNvGrpSpPr/>
          <p:nvPr/>
        </p:nvGrpSpPr>
        <p:grpSpPr>
          <a:xfrm>
            <a:off x="725057" y="3128838"/>
            <a:ext cx="805943" cy="801746"/>
            <a:chOff x="6250585" y="3136000"/>
            <a:chExt cx="2192376" cy="2420249"/>
          </a:xfrm>
        </p:grpSpPr>
        <p:pic>
          <p:nvPicPr>
            <p:cNvPr id="6" name="그림 5">
              <a:extLst>
                <a:ext uri="{FF2B5EF4-FFF2-40B4-BE49-F238E27FC236}">
                  <a16:creationId xmlns="" xmlns:a16="http://schemas.microsoft.com/office/drawing/2014/main" id="{2A6EAB8C-AFBB-4136-A54B-6D6A465B2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585" y="3136000"/>
              <a:ext cx="2192376" cy="1073702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0C1BD499-E2D7-4520-9C57-23C197F7B663}"/>
                </a:ext>
              </a:extLst>
            </p:cNvPr>
            <p:cNvSpPr/>
            <p:nvPr/>
          </p:nvSpPr>
          <p:spPr>
            <a:xfrm>
              <a:off x="6273199" y="4147772"/>
              <a:ext cx="2133600" cy="14084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사각형: 둥근 모서리 228">
              <a:extLst>
                <a:ext uri="{FF2B5EF4-FFF2-40B4-BE49-F238E27FC236}">
                  <a16:creationId xmlns="" xmlns:a16="http://schemas.microsoft.com/office/drawing/2014/main" id="{B0247AA9-4EAA-4A2C-A606-7401160C56A5}"/>
                </a:ext>
              </a:extLst>
            </p:cNvPr>
            <p:cNvSpPr/>
            <p:nvPr/>
          </p:nvSpPr>
          <p:spPr>
            <a:xfrm>
              <a:off x="6327589" y="4220562"/>
              <a:ext cx="2028646" cy="54929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계산하기</a:t>
              </a: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="" xmlns:a16="http://schemas.microsoft.com/office/drawing/2014/main" id="{DD701BD3-1C85-45DF-8855-F52635A5CCA1}"/>
              </a:ext>
            </a:extLst>
          </p:cNvPr>
          <p:cNvGrpSpPr/>
          <p:nvPr/>
        </p:nvGrpSpPr>
        <p:grpSpPr>
          <a:xfrm>
            <a:off x="1254466" y="4270138"/>
            <a:ext cx="980191" cy="1231401"/>
            <a:chOff x="4118579" y="960563"/>
            <a:chExt cx="3887431" cy="4680785"/>
          </a:xfrm>
        </p:grpSpPr>
        <p:pic>
          <p:nvPicPr>
            <p:cNvPr id="5" name="그림 4">
              <a:extLst>
                <a:ext uri="{FF2B5EF4-FFF2-40B4-BE49-F238E27FC236}">
                  <a16:creationId xmlns="" xmlns:a16="http://schemas.microsoft.com/office/drawing/2014/main" id="{F3DC6646-BA50-42B2-A0B1-2794E76AC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="" xmlns:a16="http://schemas.microsoft.com/office/drawing/2014/main" id="{5B59C179-461E-40FB-A56B-2BD167F1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="" xmlns:a16="http://schemas.microsoft.com/office/drawing/2014/main" id="{3A4A266F-B69C-49E6-BC33-F3CFB953B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="" xmlns:a16="http://schemas.microsoft.com/office/drawing/2014/main" id="{5CA24C09-C114-438F-963D-5E30FF4D6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="" xmlns:a16="http://schemas.microsoft.com/office/drawing/2014/main" id="{418B33AF-5C67-487C-831C-E335D9C7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="" xmlns:a16="http://schemas.microsoft.com/office/drawing/2014/main" id="{5B1FA54F-0D66-4AB0-ACD0-093572F6C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="" xmlns:a16="http://schemas.microsoft.com/office/drawing/2014/main" id="{6D049644-A601-435C-9D34-A58A4CF6C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BFAA8FA1-9FCC-4ECD-BE56-2F6A823E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90EAE930-541F-4D74-824A-815551FB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="" xmlns:a16="http://schemas.microsoft.com/office/drawing/2014/main" id="{C94731B3-DDB5-4E99-95EA-577046C87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="" xmlns:a16="http://schemas.microsoft.com/office/drawing/2014/main" id="{714DFD74-F0CD-45E4-AA7B-337F4939D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55F6D159-8AF0-4026-A2D8-5452001ED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="" xmlns:a16="http://schemas.microsoft.com/office/drawing/2014/main" id="{339152D3-DD36-4577-8FCC-11F910EB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="" xmlns:a16="http://schemas.microsoft.com/office/drawing/2014/main" id="{D944DE3E-8F9F-44C5-939C-7C02AE45E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="" xmlns:a16="http://schemas.microsoft.com/office/drawing/2014/main" id="{B995B036-132C-4894-A0B5-695B39D1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7C7B9005-5DE0-41EF-894F-357CB6E2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="" xmlns:a16="http://schemas.microsoft.com/office/drawing/2014/main" id="{EB35378E-1F8E-41A9-A585-C6EDE3B53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="" xmlns:a16="http://schemas.microsoft.com/office/drawing/2014/main" id="{30B990F9-8791-48E3-B887-6EF58875E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7654356B-21E7-4A8F-B587-AB5D70A1D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="" xmlns:a16="http://schemas.microsoft.com/office/drawing/2014/main" id="{80A71EC3-2325-41F8-8D97-B757D00D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="" xmlns:a16="http://schemas.microsoft.com/office/drawing/2014/main" id="{0F2D95B8-2486-4969-B0F9-892BD225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="" xmlns:a16="http://schemas.microsoft.com/office/drawing/2014/main" id="{2D2E3724-20A7-486C-ABA5-AF4072B5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66" name="그림 65">
              <a:extLst>
                <a:ext uri="{FF2B5EF4-FFF2-40B4-BE49-F238E27FC236}">
                  <a16:creationId xmlns="" xmlns:a16="http://schemas.microsoft.com/office/drawing/2014/main" id="{055ACD5E-8158-4195-9FF7-C82FCCB79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67" name="그림 66">
              <a:extLst>
                <a:ext uri="{FF2B5EF4-FFF2-40B4-BE49-F238E27FC236}">
                  <a16:creationId xmlns="" xmlns:a16="http://schemas.microsoft.com/office/drawing/2014/main" id="{A1791F1F-05ED-4E32-B6AE-B0EE070E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="" xmlns:a16="http://schemas.microsoft.com/office/drawing/2014/main" id="{A5989056-1CDC-42CC-83BE-18A647317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="" xmlns:a16="http://schemas.microsoft.com/office/drawing/2014/main" id="{32039402-6978-4809-B0B2-400281BFD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70" name="그림 69">
              <a:extLst>
                <a:ext uri="{FF2B5EF4-FFF2-40B4-BE49-F238E27FC236}">
                  <a16:creationId xmlns="" xmlns:a16="http://schemas.microsoft.com/office/drawing/2014/main" id="{6F15F97E-D10B-41FF-AF6B-B54133BD0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="" xmlns:a16="http://schemas.microsoft.com/office/drawing/2014/main" id="{55AE4278-FC89-45AA-BC83-84DFF088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="" xmlns:a16="http://schemas.microsoft.com/office/drawing/2014/main" id="{784A67B8-FE03-46F9-B408-5F3E5186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73" name="그림 72">
              <a:extLst>
                <a:ext uri="{FF2B5EF4-FFF2-40B4-BE49-F238E27FC236}">
                  <a16:creationId xmlns="" xmlns:a16="http://schemas.microsoft.com/office/drawing/2014/main" id="{1E6FA17E-CE16-4AF1-8DB1-7D27CF8F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74" name="그림 73">
              <a:extLst>
                <a:ext uri="{FF2B5EF4-FFF2-40B4-BE49-F238E27FC236}">
                  <a16:creationId xmlns="" xmlns:a16="http://schemas.microsoft.com/office/drawing/2014/main" id="{4C753A01-4639-446B-89D1-C713B39CD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75" name="그림 74">
              <a:extLst>
                <a:ext uri="{FF2B5EF4-FFF2-40B4-BE49-F238E27FC236}">
                  <a16:creationId xmlns="" xmlns:a16="http://schemas.microsoft.com/office/drawing/2014/main" id="{93106A43-94BD-4C7D-ADAC-2F9C074E4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76" name="그림 75">
              <a:extLst>
                <a:ext uri="{FF2B5EF4-FFF2-40B4-BE49-F238E27FC236}">
                  <a16:creationId xmlns="" xmlns:a16="http://schemas.microsoft.com/office/drawing/2014/main" id="{F074C7CD-7559-47B3-9694-A9BDC64B0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77" name="그림 76">
              <a:extLst>
                <a:ext uri="{FF2B5EF4-FFF2-40B4-BE49-F238E27FC236}">
                  <a16:creationId xmlns="" xmlns:a16="http://schemas.microsoft.com/office/drawing/2014/main" id="{1D1CBADB-AED8-4AB1-A490-3A12C10F4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78" name="그림 77">
              <a:extLst>
                <a:ext uri="{FF2B5EF4-FFF2-40B4-BE49-F238E27FC236}">
                  <a16:creationId xmlns="" xmlns:a16="http://schemas.microsoft.com/office/drawing/2014/main" id="{88021F9C-DBCB-4689-90E3-1C1FEDD13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79" name="그림 78">
              <a:extLst>
                <a:ext uri="{FF2B5EF4-FFF2-40B4-BE49-F238E27FC236}">
                  <a16:creationId xmlns="" xmlns:a16="http://schemas.microsoft.com/office/drawing/2014/main" id="{061A3251-0802-4A2B-B45E-52420603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="" xmlns:a16="http://schemas.microsoft.com/office/drawing/2014/main" id="{689725FA-5BFA-4909-A6DA-2DF7BD556801}"/>
                </a:ext>
              </a:extLst>
            </p:cNvPr>
            <p:cNvSpPr/>
            <p:nvPr/>
          </p:nvSpPr>
          <p:spPr>
            <a:xfrm>
              <a:off x="4442415" y="4654371"/>
              <a:ext cx="3286134" cy="604039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>
              <a:extLst>
                <a:ext uri="{FF2B5EF4-FFF2-40B4-BE49-F238E27FC236}">
                  <a16:creationId xmlns="" xmlns:a16="http://schemas.microsoft.com/office/drawing/2014/main" id="{4134F706-AE49-4599-B33E-D46C873E01B1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100ml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="" xmlns:a16="http://schemas.microsoft.com/office/drawing/2014/main" id="{1D727114-6365-4584-815F-89DDF44BA867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200ml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="" xmlns:a16="http://schemas.microsoft.com/office/drawing/2014/main" id="{B1EB618C-9DB3-4E00-9F7F-A2260B23ADC6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500ml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="" xmlns:a16="http://schemas.microsoft.com/office/drawing/2014/main" id="{EC077821-2BA2-47D8-B76F-08429AB7F2BB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" dirty="0">
                  <a:solidFill>
                    <a:schemeClr val="tx1"/>
                  </a:solidFill>
                </a:rPr>
                <a:t>1000ml</a:t>
              </a:r>
              <a:endParaRPr lang="ko-KR" altLang="en-US" sz="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사각형: 둥근 모서리 84">
            <a:extLst>
              <a:ext uri="{FF2B5EF4-FFF2-40B4-BE49-F238E27FC236}">
                <a16:creationId xmlns="" xmlns:a16="http://schemas.microsoft.com/office/drawing/2014/main" id="{4503B7CB-CC93-4DED-B086-E4F893703D05}"/>
              </a:ext>
            </a:extLst>
          </p:cNvPr>
          <p:cNvSpPr/>
          <p:nvPr/>
        </p:nvSpPr>
        <p:spPr>
          <a:xfrm>
            <a:off x="3246294" y="1093991"/>
            <a:ext cx="4303174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>
                <a:solidFill>
                  <a:schemeClr val="tx1"/>
                </a:solidFill>
              </a:rPr>
              <a:t>쇼핑카트</a:t>
            </a:r>
            <a:r>
              <a:rPr lang="ko-KR" altLang="en-US" sz="1500" b="1" dirty="0">
                <a:solidFill>
                  <a:schemeClr val="tx1"/>
                </a:solidFill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진열대의 상품을 클릭 시 </a:t>
            </a:r>
            <a:r>
              <a:rPr lang="ko-KR" altLang="en-US" sz="1500" b="1" dirty="0" err="1">
                <a:solidFill>
                  <a:schemeClr val="tx1"/>
                </a:solidFill>
              </a:rPr>
              <a:t>쇼핑카트에</a:t>
            </a:r>
            <a:r>
              <a:rPr lang="ko-KR" altLang="en-US" sz="1500" b="1" dirty="0">
                <a:solidFill>
                  <a:schemeClr val="tx1"/>
                </a:solidFill>
              </a:rPr>
              <a:t> 채워진다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86" name="화살표: 왼쪽 85">
            <a:extLst>
              <a:ext uri="{FF2B5EF4-FFF2-40B4-BE49-F238E27FC236}">
                <a16:creationId xmlns="" xmlns:a16="http://schemas.microsoft.com/office/drawing/2014/main" id="{DD3A5742-FC5C-4712-B3F1-17479EFB0A56}"/>
              </a:ext>
            </a:extLst>
          </p:cNvPr>
          <p:cNvSpPr/>
          <p:nvPr/>
        </p:nvSpPr>
        <p:spPr>
          <a:xfrm>
            <a:off x="2263741" y="1160184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사각형: 둥근 모서리 92">
            <a:extLst>
              <a:ext uri="{FF2B5EF4-FFF2-40B4-BE49-F238E27FC236}">
                <a16:creationId xmlns="" xmlns:a16="http://schemas.microsoft.com/office/drawing/2014/main" id="{6B622745-6546-452E-9172-280E450D15B2}"/>
              </a:ext>
            </a:extLst>
          </p:cNvPr>
          <p:cNvSpPr/>
          <p:nvPr/>
        </p:nvSpPr>
        <p:spPr>
          <a:xfrm>
            <a:off x="3246294" y="2052263"/>
            <a:ext cx="4303174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쪽지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 err="1">
                <a:solidFill>
                  <a:schemeClr val="tx1"/>
                </a:solidFill>
              </a:rPr>
              <a:t>쇼핑카트에</a:t>
            </a:r>
            <a:r>
              <a:rPr lang="ko-KR" altLang="en-US" sz="1500" b="1" dirty="0">
                <a:solidFill>
                  <a:schemeClr val="tx1"/>
                </a:solidFill>
              </a:rPr>
              <a:t> 담아야 하는 품목과 무게가 적혀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94" name="화살표: 왼쪽 93">
            <a:extLst>
              <a:ext uri="{FF2B5EF4-FFF2-40B4-BE49-F238E27FC236}">
                <a16:creationId xmlns="" xmlns:a16="http://schemas.microsoft.com/office/drawing/2014/main" id="{47F470C9-48CE-4912-B9A8-2ACF17D99581}"/>
              </a:ext>
            </a:extLst>
          </p:cNvPr>
          <p:cNvSpPr/>
          <p:nvPr/>
        </p:nvSpPr>
        <p:spPr>
          <a:xfrm>
            <a:off x="2263741" y="2118456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사각형: 둥근 모서리 94">
            <a:extLst>
              <a:ext uri="{FF2B5EF4-FFF2-40B4-BE49-F238E27FC236}">
                <a16:creationId xmlns="" xmlns:a16="http://schemas.microsoft.com/office/drawing/2014/main" id="{207D6973-460A-491D-B498-EDCC5CC30032}"/>
              </a:ext>
            </a:extLst>
          </p:cNvPr>
          <p:cNvSpPr/>
          <p:nvPr/>
        </p:nvSpPr>
        <p:spPr>
          <a:xfrm>
            <a:off x="3246141" y="3231574"/>
            <a:ext cx="4303174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셀프 계산대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사야하는 물품이 충족되면 계산하기를 클릭하여 정답의 진위여부 확인가능</a:t>
            </a:r>
          </a:p>
        </p:txBody>
      </p:sp>
      <p:sp>
        <p:nvSpPr>
          <p:cNvPr id="96" name="화살표: 왼쪽 95">
            <a:extLst>
              <a:ext uri="{FF2B5EF4-FFF2-40B4-BE49-F238E27FC236}">
                <a16:creationId xmlns="" xmlns:a16="http://schemas.microsoft.com/office/drawing/2014/main" id="{3A7CD05F-C265-4000-B6CB-07BD8C93F36E}"/>
              </a:ext>
            </a:extLst>
          </p:cNvPr>
          <p:cNvSpPr/>
          <p:nvPr/>
        </p:nvSpPr>
        <p:spPr>
          <a:xfrm>
            <a:off x="2263741" y="3297767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사각형: 둥근 모서리 96">
            <a:extLst>
              <a:ext uri="{FF2B5EF4-FFF2-40B4-BE49-F238E27FC236}">
                <a16:creationId xmlns="" xmlns:a16="http://schemas.microsoft.com/office/drawing/2014/main" id="{5D8373BA-33DE-43CC-9758-767F83CAB90D}"/>
              </a:ext>
            </a:extLst>
          </p:cNvPr>
          <p:cNvSpPr/>
          <p:nvPr/>
        </p:nvSpPr>
        <p:spPr>
          <a:xfrm>
            <a:off x="3246294" y="4561253"/>
            <a:ext cx="4303174" cy="6990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상품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음료 및 야채</a:t>
            </a:r>
            <a:r>
              <a:rPr lang="en-US" altLang="ko-KR" sz="1500" b="1" dirty="0">
                <a:solidFill>
                  <a:schemeClr val="tx1"/>
                </a:solidFill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</a:rPr>
              <a:t>채소의 상품이 진열되어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="" xmlns:a16="http://schemas.microsoft.com/office/drawing/2014/main" id="{DA4F623F-5A49-4C9E-9B36-1CA8B15064DE}"/>
              </a:ext>
            </a:extLst>
          </p:cNvPr>
          <p:cNvGrpSpPr/>
          <p:nvPr/>
        </p:nvGrpSpPr>
        <p:grpSpPr>
          <a:xfrm>
            <a:off x="288667" y="4716110"/>
            <a:ext cx="1009346" cy="525779"/>
            <a:chOff x="326773" y="1069056"/>
            <a:chExt cx="5187349" cy="2248911"/>
          </a:xfrm>
        </p:grpSpPr>
        <p:sp>
          <p:nvSpPr>
            <p:cNvPr id="100" name="평행 사변형 99">
              <a:extLst>
                <a:ext uri="{FF2B5EF4-FFF2-40B4-BE49-F238E27FC236}">
                  <a16:creationId xmlns="" xmlns:a16="http://schemas.microsoft.com/office/drawing/2014/main" id="{E0A3896A-7FDA-4375-87BD-D4B76A87093B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1" name="그림 100">
              <a:extLst>
                <a:ext uri="{FF2B5EF4-FFF2-40B4-BE49-F238E27FC236}">
                  <a16:creationId xmlns="" xmlns:a16="http://schemas.microsoft.com/office/drawing/2014/main" id="{30207649-E663-45EC-807D-D6B0CDE56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="" xmlns:a16="http://schemas.microsoft.com/office/drawing/2014/main" id="{60C14D2A-AC87-401F-B888-C7618E4F7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103" name="그림 102">
              <a:extLst>
                <a:ext uri="{FF2B5EF4-FFF2-40B4-BE49-F238E27FC236}">
                  <a16:creationId xmlns="" xmlns:a16="http://schemas.microsoft.com/office/drawing/2014/main" id="{471DCBD5-F994-4EDC-B8B8-3BB68B91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6BDD57E7-E975-4FB4-B1B9-5894A598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EC581C87-5CD9-41A8-845D-F5519C252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D4170642-C2E2-4EFD-8F07-29F54E46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="" xmlns:a16="http://schemas.microsoft.com/office/drawing/2014/main" id="{748E20DC-5D0B-4428-9343-662FDA3F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="" xmlns:a16="http://schemas.microsoft.com/office/drawing/2014/main" id="{2815BB1A-A680-4527-B93D-B4725C4C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="" xmlns:a16="http://schemas.microsoft.com/office/drawing/2014/main" id="{8A7240E6-83A0-4815-80B0-BA5C3141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="" xmlns:a16="http://schemas.microsoft.com/office/drawing/2014/main" id="{71645823-4F1D-4443-9BB1-A565DB56F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="" xmlns:a16="http://schemas.microsoft.com/office/drawing/2014/main" id="{A6FC0E44-2265-41F5-B3FF-D10BFF90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="" xmlns:a16="http://schemas.microsoft.com/office/drawing/2014/main" id="{442783EF-EACE-41DC-BBC8-F9A5004B1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="" xmlns:a16="http://schemas.microsoft.com/office/drawing/2014/main" id="{B49F84FD-E1B3-4BAD-9962-CCD1F0C4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="" xmlns:a16="http://schemas.microsoft.com/office/drawing/2014/main" id="{90E452C5-E73F-47D0-8B39-AA103FB67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="" xmlns:a16="http://schemas.microsoft.com/office/drawing/2014/main" id="{718E125A-3B28-41DB-8E0E-ADD7DC01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="" xmlns:a16="http://schemas.microsoft.com/office/drawing/2014/main" id="{2FC810D9-FA67-415B-8F74-8729A0190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="" xmlns:a16="http://schemas.microsoft.com/office/drawing/2014/main" id="{D145C4B6-DFA9-4D25-A27F-1F9817987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="" xmlns:a16="http://schemas.microsoft.com/office/drawing/2014/main" id="{0E9976E2-08A0-4EB4-8529-D50F9958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="" xmlns:a16="http://schemas.microsoft.com/office/drawing/2014/main" id="{B30FCEFD-E9A2-488E-B381-9F5565B05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="" xmlns:a16="http://schemas.microsoft.com/office/drawing/2014/main" id="{89891D5B-88D4-4BFE-BD48-2C124A2BE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="" xmlns:a16="http://schemas.microsoft.com/office/drawing/2014/main" id="{8408732B-5ED9-4D0C-84ED-0A0E2246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="" xmlns:a16="http://schemas.microsoft.com/office/drawing/2014/main" id="{719D70E5-412C-4A35-AD63-FA8997F0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="" xmlns:a16="http://schemas.microsoft.com/office/drawing/2014/main" id="{54450AC0-7D7D-4745-83AE-FDECEA58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="" xmlns:a16="http://schemas.microsoft.com/office/drawing/2014/main" id="{C8DA3161-BF8C-43FB-A9B2-7C0F08640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="" xmlns:a16="http://schemas.microsoft.com/office/drawing/2014/main" id="{E770CBB7-1A5A-47EA-A5C0-FFBAEB200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="" xmlns:a16="http://schemas.microsoft.com/office/drawing/2014/main" id="{2D59213A-20EB-46A3-9D09-D84C7611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="" xmlns:a16="http://schemas.microsoft.com/office/drawing/2014/main" id="{8B807DC2-A8D5-4F63-9F29-47471A954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="" xmlns:a16="http://schemas.microsoft.com/office/drawing/2014/main" id="{984EC58B-D680-43DD-B2AB-74EB1C0C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="" xmlns:a16="http://schemas.microsoft.com/office/drawing/2014/main" id="{5282AA17-A74F-4453-A6E9-8673EC904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="" xmlns:a16="http://schemas.microsoft.com/office/drawing/2014/main" id="{7FE0F659-57B7-4C7B-9AC4-0F1900C25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="" xmlns:a16="http://schemas.microsoft.com/office/drawing/2014/main" id="{84579272-66CE-4F37-9093-27649EA4F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="" xmlns:a16="http://schemas.microsoft.com/office/drawing/2014/main" id="{9D10E3B0-589D-461C-AA94-F287F691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="" xmlns:a16="http://schemas.microsoft.com/office/drawing/2014/main" id="{3D87E5D8-86FE-46A3-9DBF-B33FEC063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="" xmlns:a16="http://schemas.microsoft.com/office/drawing/2014/main" id="{9A3A45EF-E9CF-4EB1-AB64-3C0329DC0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="" xmlns:a16="http://schemas.microsoft.com/office/drawing/2014/main" id="{5E51DAC9-3B5E-4F31-BD2B-7AAF0D84A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="" xmlns:a16="http://schemas.microsoft.com/office/drawing/2014/main" id="{54D96092-F7E1-4CF6-9BCF-66255F18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="" xmlns:a16="http://schemas.microsoft.com/office/drawing/2014/main" id="{EF9687BD-BB9D-4639-A3F6-A05B00B1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="" xmlns:a16="http://schemas.microsoft.com/office/drawing/2014/main" id="{A35C9236-7EDA-4CE9-8FAB-E59A818BD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="" xmlns:a16="http://schemas.microsoft.com/office/drawing/2014/main" id="{FAEB7DA1-D555-4BC0-B7C8-A868A5C68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="" xmlns:a16="http://schemas.microsoft.com/office/drawing/2014/main" id="{3BB8FD0A-E2BC-4ADC-A2E4-16E08DCD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="" xmlns:a16="http://schemas.microsoft.com/office/drawing/2014/main" id="{EB6A4B40-D132-4991-B636-C142F9CAC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="" xmlns:a16="http://schemas.microsoft.com/office/drawing/2014/main" id="{B751E18F-2B37-4C7A-BB86-8CD3BEAF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="" xmlns:a16="http://schemas.microsoft.com/office/drawing/2014/main" id="{ADF1F9F5-46A2-496B-B65A-CED3F7AEC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="" xmlns:a16="http://schemas.microsoft.com/office/drawing/2014/main" id="{1F78352D-FDDF-4B1A-8CFF-4971E983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="" xmlns:a16="http://schemas.microsoft.com/office/drawing/2014/main" id="{5CB4E35F-950E-4400-B622-6C6B62570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="" xmlns:a16="http://schemas.microsoft.com/office/drawing/2014/main" id="{CB6D083F-A5FA-49A7-B1AF-D1690D81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="" xmlns:a16="http://schemas.microsoft.com/office/drawing/2014/main" id="{CC8271B5-ED20-44DA-A06E-49D3F3C1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="" xmlns:a16="http://schemas.microsoft.com/office/drawing/2014/main" id="{AE29E0A3-377D-4BAF-A36C-2E8D5205C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="" xmlns:a16="http://schemas.microsoft.com/office/drawing/2014/main" id="{FA7E8255-D92E-4B5A-92A4-38B2FF4B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="" xmlns:a16="http://schemas.microsoft.com/office/drawing/2014/main" id="{2B50AA9A-CF37-45EF-BBF4-EB7C6B8F8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="" xmlns:a16="http://schemas.microsoft.com/office/drawing/2014/main" id="{A2AA5DF3-59D8-46A8-8D0E-BB909D9A3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="" xmlns:a16="http://schemas.microsoft.com/office/drawing/2014/main" id="{E42B8351-C6F5-473E-8E9D-651D81666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="" xmlns:a16="http://schemas.microsoft.com/office/drawing/2014/main" id="{F573802A-1710-41A6-960F-6192C2AB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="" xmlns:a16="http://schemas.microsoft.com/office/drawing/2014/main" id="{68CBD0ED-F479-4130-A0CC-CCFA7670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="" xmlns:a16="http://schemas.microsoft.com/office/drawing/2014/main" id="{81069E2F-7F58-417A-A4ED-32C256D3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="" xmlns:a16="http://schemas.microsoft.com/office/drawing/2014/main" id="{147E6A4C-B671-405D-A7ED-39540FD0E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="" xmlns:a16="http://schemas.microsoft.com/office/drawing/2014/main" id="{9591240D-96F7-4E43-AD42-2F1B3659C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="" xmlns:a16="http://schemas.microsoft.com/office/drawing/2014/main" id="{B7A504EA-F4F8-4916-AAFE-9E0F90E8B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162" name="그림 161">
              <a:extLst>
                <a:ext uri="{FF2B5EF4-FFF2-40B4-BE49-F238E27FC236}">
                  <a16:creationId xmlns="" xmlns:a16="http://schemas.microsoft.com/office/drawing/2014/main" id="{DCDC49F3-5247-470E-8F4B-AB79BEDE7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163" name="그림 162">
              <a:extLst>
                <a:ext uri="{FF2B5EF4-FFF2-40B4-BE49-F238E27FC236}">
                  <a16:creationId xmlns="" xmlns:a16="http://schemas.microsoft.com/office/drawing/2014/main" id="{92F809D5-EFF3-4A27-B584-F49B9E7F5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164" name="그림 163">
              <a:extLst>
                <a:ext uri="{FF2B5EF4-FFF2-40B4-BE49-F238E27FC236}">
                  <a16:creationId xmlns="" xmlns:a16="http://schemas.microsoft.com/office/drawing/2014/main" id="{EDB4D6FD-323D-4C94-82DA-A25EBEB5A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165" name="그림 164">
              <a:extLst>
                <a:ext uri="{FF2B5EF4-FFF2-40B4-BE49-F238E27FC236}">
                  <a16:creationId xmlns="" xmlns:a16="http://schemas.microsoft.com/office/drawing/2014/main" id="{244F7A19-1D8F-49E3-8745-BA9935B0F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166" name="그림 165">
              <a:extLst>
                <a:ext uri="{FF2B5EF4-FFF2-40B4-BE49-F238E27FC236}">
                  <a16:creationId xmlns="" xmlns:a16="http://schemas.microsoft.com/office/drawing/2014/main" id="{00A9E29E-1703-40F5-BECD-F38A0150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167" name="그림 166">
              <a:extLst>
                <a:ext uri="{FF2B5EF4-FFF2-40B4-BE49-F238E27FC236}">
                  <a16:creationId xmlns="" xmlns:a16="http://schemas.microsoft.com/office/drawing/2014/main" id="{7C2A6A0F-B798-4AF3-9879-C5649111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168" name="그림 167">
              <a:extLst>
                <a:ext uri="{FF2B5EF4-FFF2-40B4-BE49-F238E27FC236}">
                  <a16:creationId xmlns="" xmlns:a16="http://schemas.microsoft.com/office/drawing/2014/main" id="{2C56F93E-AE2A-4A48-BCC9-A8C043C9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169" name="그림 168">
              <a:extLst>
                <a:ext uri="{FF2B5EF4-FFF2-40B4-BE49-F238E27FC236}">
                  <a16:creationId xmlns="" xmlns:a16="http://schemas.microsoft.com/office/drawing/2014/main" id="{44FFD279-635C-4884-B8C3-22FF8EC0A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170" name="그림 169">
              <a:extLst>
                <a:ext uri="{FF2B5EF4-FFF2-40B4-BE49-F238E27FC236}">
                  <a16:creationId xmlns="" xmlns:a16="http://schemas.microsoft.com/office/drawing/2014/main" id="{B5BD8D62-3E6F-4FCF-90BB-709525910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171" name="그림 170">
              <a:extLst>
                <a:ext uri="{FF2B5EF4-FFF2-40B4-BE49-F238E27FC236}">
                  <a16:creationId xmlns="" xmlns:a16="http://schemas.microsoft.com/office/drawing/2014/main" id="{70B17119-4261-4BDB-9363-CCD4FC038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172" name="그림 171">
              <a:extLst>
                <a:ext uri="{FF2B5EF4-FFF2-40B4-BE49-F238E27FC236}">
                  <a16:creationId xmlns="" xmlns:a16="http://schemas.microsoft.com/office/drawing/2014/main" id="{A6A98A91-5480-4807-A0D1-EA86611E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173" name="그림 172">
              <a:extLst>
                <a:ext uri="{FF2B5EF4-FFF2-40B4-BE49-F238E27FC236}">
                  <a16:creationId xmlns="" xmlns:a16="http://schemas.microsoft.com/office/drawing/2014/main" id="{3BB8DFDF-79B3-4383-A2B2-472AE81EF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174" name="그림 173">
              <a:extLst>
                <a:ext uri="{FF2B5EF4-FFF2-40B4-BE49-F238E27FC236}">
                  <a16:creationId xmlns="" xmlns:a16="http://schemas.microsoft.com/office/drawing/2014/main" id="{E90AC13F-D7CF-4929-954E-6EB8EBD6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175" name="직사각형 174">
              <a:extLst>
                <a:ext uri="{FF2B5EF4-FFF2-40B4-BE49-F238E27FC236}">
                  <a16:creationId xmlns="" xmlns:a16="http://schemas.microsoft.com/office/drawing/2014/main" id="{1CFD9E14-7781-477F-A3B4-B103665E9998}"/>
                </a:ext>
              </a:extLst>
            </p:cNvPr>
            <p:cNvSpPr/>
            <p:nvPr/>
          </p:nvSpPr>
          <p:spPr>
            <a:xfrm>
              <a:off x="896620" y="1947479"/>
              <a:ext cx="1204851" cy="2749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 </a:t>
              </a:r>
              <a:r>
                <a:rPr lang="en-US" altLang="ko-KR" sz="100" dirty="0">
                  <a:solidFill>
                    <a:schemeClr val="tx1"/>
                  </a:solidFill>
                </a:rPr>
                <a:t>150g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="" xmlns:a16="http://schemas.microsoft.com/office/drawing/2014/main" id="{4C153B8A-1A52-4B2C-BC5F-E1AFA50D3DF3}"/>
                </a:ext>
              </a:extLst>
            </p:cNvPr>
            <p:cNvSpPr/>
            <p:nvPr/>
          </p:nvSpPr>
          <p:spPr>
            <a:xfrm>
              <a:off x="2421923" y="1939921"/>
              <a:ext cx="1215238" cy="28254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100" dirty="0">
                  <a:solidFill>
                    <a:schemeClr val="tx1"/>
                  </a:solidFill>
                </a:rPr>
                <a:t>500g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="" xmlns:a16="http://schemas.microsoft.com/office/drawing/2014/main" id="{F84209C8-03D5-4DA8-861B-2AF4F6EF9DD2}"/>
                </a:ext>
              </a:extLst>
            </p:cNvPr>
            <p:cNvSpPr/>
            <p:nvPr/>
          </p:nvSpPr>
          <p:spPr>
            <a:xfrm>
              <a:off x="3853763" y="1946333"/>
              <a:ext cx="1265588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 </a:t>
              </a:r>
              <a:r>
                <a:rPr lang="en-US" altLang="ko-KR" sz="100" dirty="0">
                  <a:solidFill>
                    <a:schemeClr val="tx1"/>
                  </a:solidFill>
                </a:rPr>
                <a:t>100g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="" xmlns:a16="http://schemas.microsoft.com/office/drawing/2014/main" id="{C8BC49C9-4351-45CC-8771-A75F9E356E76}"/>
                </a:ext>
              </a:extLst>
            </p:cNvPr>
            <p:cNvSpPr/>
            <p:nvPr/>
          </p:nvSpPr>
          <p:spPr>
            <a:xfrm>
              <a:off x="754323" y="2964256"/>
              <a:ext cx="1204851" cy="29618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00" dirty="0">
                  <a:solidFill>
                    <a:schemeClr val="tx1"/>
                  </a:solidFill>
                </a:rPr>
                <a:t>200g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79" name="직사각형 178">
              <a:extLst>
                <a:ext uri="{FF2B5EF4-FFF2-40B4-BE49-F238E27FC236}">
                  <a16:creationId xmlns="" xmlns:a16="http://schemas.microsoft.com/office/drawing/2014/main" id="{9050FDE0-998D-4538-985F-034F00629791}"/>
                </a:ext>
              </a:extLst>
            </p:cNvPr>
            <p:cNvSpPr/>
            <p:nvPr/>
          </p:nvSpPr>
          <p:spPr>
            <a:xfrm>
              <a:off x="2227945" y="2977045"/>
              <a:ext cx="1204851" cy="2958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통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00" dirty="0">
                  <a:solidFill>
                    <a:schemeClr val="tx1"/>
                  </a:solidFill>
                </a:rPr>
                <a:t>1000g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="" xmlns:a16="http://schemas.microsoft.com/office/drawing/2014/main" id="{52A5175B-9838-40D1-B6C1-131085150E32}"/>
                </a:ext>
              </a:extLst>
            </p:cNvPr>
            <p:cNvSpPr/>
            <p:nvPr/>
          </p:nvSpPr>
          <p:spPr>
            <a:xfrm>
              <a:off x="3612333" y="2977041"/>
              <a:ext cx="1204851" cy="2958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100" dirty="0">
                  <a:solidFill>
                    <a:schemeClr val="tx1"/>
                  </a:solidFill>
                </a:rPr>
                <a:t>1</a:t>
              </a:r>
              <a:r>
                <a:rPr lang="ko-KR" altLang="en-US" sz="100" dirty="0">
                  <a:solidFill>
                    <a:schemeClr val="tx1"/>
                  </a:solidFill>
                </a:rPr>
                <a:t>개</a:t>
              </a:r>
              <a:endParaRPr lang="en-US" altLang="ko-KR" sz="1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00" dirty="0">
                  <a:solidFill>
                    <a:schemeClr val="tx1"/>
                  </a:solidFill>
                </a:rPr>
                <a:t>100g</a:t>
              </a:r>
              <a:endParaRPr lang="ko-KR" altLang="en-US" sz="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1" name="타원 180">
            <a:extLst>
              <a:ext uri="{FF2B5EF4-FFF2-40B4-BE49-F238E27FC236}">
                <a16:creationId xmlns="" xmlns:a16="http://schemas.microsoft.com/office/drawing/2014/main" id="{85BF5FBE-D6BE-403C-8F70-9B4D56C66E98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449962A6-5F16-43EC-9905-AF60B43D3D62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67B07178-936D-4237-89D6-21D3F97E4BCC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694683" y="4895193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나중에 문구 수정하시겠지만 게임을 하는 사람이 이해할 수 있는 문장으로 구성해야 할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하나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900" dirty="0" err="1" smtClean="0">
                <a:solidFill>
                  <a:srgbClr val="FF0000"/>
                </a:solidFill>
                <a:latin typeface="+mn-ea"/>
              </a:rPr>
              <a:t>쇼핑카트에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 담아야 하는 품목과 무게가 적혀 있는 쪽지를 확인한다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둘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쪽지를 보고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진열대에 있는 음료 및 채소를 클릭하여 </a:t>
            </a:r>
            <a:r>
              <a:rPr lang="ko-KR" altLang="en-US" sz="900" dirty="0" err="1">
                <a:solidFill>
                  <a:srgbClr val="FF0000"/>
                </a:solidFill>
                <a:latin typeface="+mn-ea"/>
              </a:rPr>
              <a:t>쇼핑카트에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 물건을 담는다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셋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900" dirty="0" err="1" smtClean="0">
                <a:solidFill>
                  <a:srgbClr val="FF0000"/>
                </a:solidFill>
                <a:latin typeface="+mn-ea"/>
              </a:rPr>
              <a:t>사야할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것을 모두 담으면 계산하기를 클릭하여 정답을 확인한다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900" dirty="0">
              <a:solidFill>
                <a:srgbClr val="FF0000"/>
              </a:solidFill>
              <a:latin typeface="+mn-ea"/>
            </a:endParaRP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ko-KR" altLang="en-US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814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장보기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8187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 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여러가지의 상품이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상품에는 단위가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(g, ml)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개시 되어있다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개씩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쇼핑카트에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담긴다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쇼핑카트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물건을 클릭 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쇼핑카트에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물건이 담긴다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쪽지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계산하기를 클릭하면 담겨져 있는 무게를 확인한다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3F99D50-AD29-4DAA-85B0-C2674C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88" y="3512980"/>
            <a:ext cx="2332283" cy="2176798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F6C74C18-1067-43D4-AD78-0ABDE610A90A}"/>
              </a:ext>
            </a:extLst>
          </p:cNvPr>
          <p:cNvSpPr txBox="1"/>
          <p:nvPr/>
        </p:nvSpPr>
        <p:spPr>
          <a:xfrm>
            <a:off x="2809071" y="366543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7A2DBD9D-22A3-4846-A3C4-38DF312EF857}"/>
              </a:ext>
            </a:extLst>
          </p:cNvPr>
          <p:cNvGrpSpPr/>
          <p:nvPr/>
        </p:nvGrpSpPr>
        <p:grpSpPr>
          <a:xfrm>
            <a:off x="365274" y="3436310"/>
            <a:ext cx="1938388" cy="2176798"/>
            <a:chOff x="473179" y="2506277"/>
            <a:chExt cx="1833495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=""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473179" y="2506277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=""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=""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=""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=""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수박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사과 </a:t>
              </a:r>
              <a:r>
                <a:rPr lang="en-US" altLang="ko-KR" sz="10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감자 </a:t>
              </a:r>
              <a:r>
                <a:rPr lang="en-US" altLang="ko-KR" sz="1000" b="1" dirty="0">
                  <a:latin typeface="+mn-ea"/>
                  <a:cs typeface="+mj-cs"/>
                </a:rPr>
                <a:t>1.5kg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42461" y="2688811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20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2A6EAB8C-AFBB-4136-A54B-6D6A465B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7" y="3945610"/>
            <a:ext cx="2192376" cy="10737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C1BD499-E2D7-4520-9C57-23C197F7B663}"/>
              </a:ext>
            </a:extLst>
          </p:cNvPr>
          <p:cNvSpPr/>
          <p:nvPr/>
        </p:nvSpPr>
        <p:spPr>
          <a:xfrm>
            <a:off x="6219291" y="4957382"/>
            <a:ext cx="2133600" cy="69095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=""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273681" y="5030172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F5C90302-06AA-4D3A-82BB-8A12C3797FF4}"/>
              </a:ext>
            </a:extLst>
          </p:cNvPr>
          <p:cNvGrpSpPr/>
          <p:nvPr/>
        </p:nvGrpSpPr>
        <p:grpSpPr>
          <a:xfrm>
            <a:off x="5612437" y="956998"/>
            <a:ext cx="2741211" cy="2851941"/>
            <a:chOff x="4118579" y="960563"/>
            <a:chExt cx="3887431" cy="4680785"/>
          </a:xfrm>
        </p:grpSpPr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95CB464E-4B50-4901-8062-F8AE6447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1A98B80D-B0F4-416D-9AA3-7CFEE83F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E54ACB1A-07F7-4E69-80A4-E45952206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="" xmlns:a16="http://schemas.microsoft.com/office/drawing/2014/main" id="{715F782F-CFCD-410F-882B-0B36D9A90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32EEE9CC-047F-4D5C-B48A-80C77790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="" xmlns:a16="http://schemas.microsoft.com/office/drawing/2014/main" id="{4A064BC2-A2A6-4669-902E-5B10F63C4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="" xmlns:a16="http://schemas.microsoft.com/office/drawing/2014/main" id="{A02A16BC-21D8-4643-8AA8-142A62E7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50C39734-15C9-4F55-93B6-F5F6F9AD8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1E0CD026-7CC0-4752-9742-F3EC37F2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="" xmlns:a16="http://schemas.microsoft.com/office/drawing/2014/main" id="{90785CE3-60E6-4E93-9AAB-F1F536E9A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="" xmlns:a16="http://schemas.microsoft.com/office/drawing/2014/main" id="{4A9281E2-AFDA-48BB-A822-6129C336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="" xmlns:a16="http://schemas.microsoft.com/office/drawing/2014/main" id="{E0FA0159-805C-498B-A4F2-228A75F4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527F26DA-5121-48EE-AD9D-56DB6660A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C695E54C-0076-4496-9E34-A882BE01E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="" xmlns:a16="http://schemas.microsoft.com/office/drawing/2014/main" id="{1A4088AC-339C-4644-827B-04A94B964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EB0EAF4C-216F-4B2D-BDBB-302ACE677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2EEAD804-DD68-4A17-B545-0429439E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1A76E909-E8DF-4D02-B083-287C04C8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F8FE9359-2ECB-4F47-AEDB-FF34C3F2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4DB0E471-28FA-4006-BCBA-649C7875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BA29A4AD-B781-494A-9BA9-F4ACF56D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3591E3E5-5749-4B92-A610-C5C01913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082BE9CE-7034-4EF9-9F27-8181837C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B44D473B-C68D-41A4-99B8-81A354CF3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="" xmlns:a16="http://schemas.microsoft.com/office/drawing/2014/main" id="{92E7A57D-D347-4EF9-85A8-B29895E8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="" xmlns:a16="http://schemas.microsoft.com/office/drawing/2014/main" id="{AB4368D0-2D6F-4243-AB98-51284E26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="" xmlns:a16="http://schemas.microsoft.com/office/drawing/2014/main" id="{09A6816E-8844-4C95-895B-688334CA3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C3C8F995-A8C5-47F4-9D79-6CE56B29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="" xmlns:a16="http://schemas.microsoft.com/office/drawing/2014/main" id="{F865A78B-64A4-4804-AEDF-7D871B4E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="" xmlns:a16="http://schemas.microsoft.com/office/drawing/2014/main" id="{DE6E6BE6-E4D6-4782-98D1-C04BC2509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="" xmlns:a16="http://schemas.microsoft.com/office/drawing/2014/main" id="{5336137E-E8D1-49D4-9AF1-C817B0B8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8C904F96-D7D5-45D2-ABA9-064164E70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="" xmlns:a16="http://schemas.microsoft.com/office/drawing/2014/main" id="{C8196781-547D-4862-9ACF-3E5EE17C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="" xmlns:a16="http://schemas.microsoft.com/office/drawing/2014/main" id="{8F05D24D-1F5D-459B-906E-B913151E5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DB6C393C-5907-4A80-AF93-9BBEB17C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="" xmlns:a16="http://schemas.microsoft.com/office/drawing/2014/main" id="{52E9747E-EE1E-4A7F-AE67-E5494B15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65" name="직사각형 64">
              <a:extLst>
                <a:ext uri="{FF2B5EF4-FFF2-40B4-BE49-F238E27FC236}">
                  <a16:creationId xmlns="" xmlns:a16="http://schemas.microsoft.com/office/drawing/2014/main" id="{25508B1C-81EA-4722-9138-C009C151D1ED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0A537B67-B8F1-4BA6-8A2B-84637F7241BE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200ml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="" xmlns:a16="http://schemas.microsoft.com/office/drawing/2014/main" id="{70D760E1-A240-4141-88E9-D01C8518DEE0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="" xmlns:a16="http://schemas.microsoft.com/office/drawing/2014/main" id="{95E15ADE-9617-46FF-A599-0C4DC93E6E1F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1000ml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89F8C2E1-4BEB-416C-BCDB-5EEDF2B514E5}"/>
              </a:ext>
            </a:extLst>
          </p:cNvPr>
          <p:cNvSpPr txBox="1"/>
          <p:nvPr/>
        </p:nvSpPr>
        <p:spPr>
          <a:xfrm>
            <a:off x="326773" y="335992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668E6813-FE71-4D6A-BF0B-33647B0E83E7}"/>
              </a:ext>
            </a:extLst>
          </p:cNvPr>
          <p:cNvSpPr txBox="1"/>
          <p:nvPr/>
        </p:nvSpPr>
        <p:spPr>
          <a:xfrm>
            <a:off x="6061628" y="47742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28" name="그룹 227">
            <a:extLst>
              <a:ext uri="{FF2B5EF4-FFF2-40B4-BE49-F238E27FC236}">
                <a16:creationId xmlns="" xmlns:a16="http://schemas.microsoft.com/office/drawing/2014/main" id="{8A431244-C6E3-4194-929D-FD111E6D0C80}"/>
              </a:ext>
            </a:extLst>
          </p:cNvPr>
          <p:cNvGrpSpPr/>
          <p:nvPr/>
        </p:nvGrpSpPr>
        <p:grpSpPr>
          <a:xfrm>
            <a:off x="326773" y="1069056"/>
            <a:ext cx="5187349" cy="2248911"/>
            <a:chOff x="326773" y="1069056"/>
            <a:chExt cx="5187349" cy="2248911"/>
          </a:xfrm>
        </p:grpSpPr>
        <p:sp>
          <p:nvSpPr>
            <p:cNvPr id="4" name="평행 사변형 3">
              <a:extLst>
                <a:ext uri="{FF2B5EF4-FFF2-40B4-BE49-F238E27FC236}">
                  <a16:creationId xmlns="" xmlns:a16="http://schemas.microsoft.com/office/drawing/2014/main" id="{FDCF4535-E923-44F7-A735-E2A28FFA5184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B343ED64-BA2E-4D2A-828E-1A20E37B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BA5BC0A4-5AEF-4E37-B06B-13DE37C7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A6BE8146-04FD-4E7B-8BAD-0F5FB68A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D1E0A4FB-10F0-4E09-A835-7759B47C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="" xmlns:a16="http://schemas.microsoft.com/office/drawing/2014/main" id="{1E87EF6A-6049-48E2-9FEB-EE1B815D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81" name="그림 80">
              <a:extLst>
                <a:ext uri="{FF2B5EF4-FFF2-40B4-BE49-F238E27FC236}">
                  <a16:creationId xmlns="" xmlns:a16="http://schemas.microsoft.com/office/drawing/2014/main" id="{C616E4D3-8F57-4199-95E6-A3BBAE7B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="" xmlns:a16="http://schemas.microsoft.com/office/drawing/2014/main" id="{52B82D28-241C-41FF-B8E1-0238441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="" xmlns:a16="http://schemas.microsoft.com/office/drawing/2014/main" id="{47B12E98-4B84-4523-A538-BC461D46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="" xmlns:a16="http://schemas.microsoft.com/office/drawing/2014/main" id="{D40025B7-1859-4996-8964-0882BE320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="" xmlns:a16="http://schemas.microsoft.com/office/drawing/2014/main" id="{2CDB132B-003B-45E9-8E5E-E246C6FA5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="" xmlns:a16="http://schemas.microsoft.com/office/drawing/2014/main" id="{5B8633E0-DB87-4C0A-BEBE-9F4B6AFA3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="" xmlns:a16="http://schemas.microsoft.com/office/drawing/2014/main" id="{AA67E1C0-27BD-43E1-A135-F241C2E87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88" name="그림 87">
              <a:extLst>
                <a:ext uri="{FF2B5EF4-FFF2-40B4-BE49-F238E27FC236}">
                  <a16:creationId xmlns="" xmlns:a16="http://schemas.microsoft.com/office/drawing/2014/main" id="{8CBD40D5-169C-4991-B6CB-8AE18F4E8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89" name="그림 88">
              <a:extLst>
                <a:ext uri="{FF2B5EF4-FFF2-40B4-BE49-F238E27FC236}">
                  <a16:creationId xmlns="" xmlns:a16="http://schemas.microsoft.com/office/drawing/2014/main" id="{45B1E8FE-7243-4C0D-B1A9-5CC181BB9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="" xmlns:a16="http://schemas.microsoft.com/office/drawing/2014/main" id="{FDC8D40B-4794-4E00-8A25-2094A349F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91" name="그림 90">
              <a:extLst>
                <a:ext uri="{FF2B5EF4-FFF2-40B4-BE49-F238E27FC236}">
                  <a16:creationId xmlns="" xmlns:a16="http://schemas.microsoft.com/office/drawing/2014/main" id="{3391AA49-8F7D-4B33-BE6B-65F78E878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="" xmlns:a16="http://schemas.microsoft.com/office/drawing/2014/main" id="{08BE8A0A-2172-4E7A-A2BE-FEC6CB4C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="" xmlns:a16="http://schemas.microsoft.com/office/drawing/2014/main" id="{D95361F3-BD80-43CD-8E04-42F6B1912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="" xmlns:a16="http://schemas.microsoft.com/office/drawing/2014/main" id="{0C064197-8822-4F87-918D-63528E8B6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="" xmlns:a16="http://schemas.microsoft.com/office/drawing/2014/main" id="{C48B96C6-AC2B-4CD5-B15D-50E189435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="" xmlns:a16="http://schemas.microsoft.com/office/drawing/2014/main" id="{928BA3C2-47FD-4F24-A78B-CA296AFC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="" xmlns:a16="http://schemas.microsoft.com/office/drawing/2014/main" id="{18EEFD36-A76F-4576-8915-E35BCFA6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="" xmlns:a16="http://schemas.microsoft.com/office/drawing/2014/main" id="{9123F83C-1B95-46AA-9BD6-49CBD7F4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226" name="그림 225">
              <a:extLst>
                <a:ext uri="{FF2B5EF4-FFF2-40B4-BE49-F238E27FC236}">
                  <a16:creationId xmlns="" xmlns:a16="http://schemas.microsoft.com/office/drawing/2014/main" id="{5764070B-04B9-4322-9400-D4D7EA95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="" xmlns:a16="http://schemas.microsoft.com/office/drawing/2014/main" id="{ABB8EEB4-F900-4101-A653-E9B7ECEA1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="" xmlns:a16="http://schemas.microsoft.com/office/drawing/2014/main" id="{6D9E8B22-234E-42EA-8A96-C2F80EB6C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="" xmlns:a16="http://schemas.microsoft.com/office/drawing/2014/main" id="{1E4FA6C0-825F-4E69-B808-14B784B7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="" xmlns:a16="http://schemas.microsoft.com/office/drawing/2014/main" id="{24D49C87-FCBB-4F02-8BF2-35A9E527B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="" xmlns:a16="http://schemas.microsoft.com/office/drawing/2014/main" id="{9818E1A5-3C39-4739-9676-2DB86376B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="" xmlns:a16="http://schemas.microsoft.com/office/drawing/2014/main" id="{5A159B6C-6813-4704-BBBC-4FF2B25C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="" xmlns:a16="http://schemas.microsoft.com/office/drawing/2014/main" id="{04E00289-C7C4-4791-A35F-078944AD8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="" xmlns:a16="http://schemas.microsoft.com/office/drawing/2014/main" id="{698D8C85-46F8-41D4-AD14-5B7B4481A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="" xmlns:a16="http://schemas.microsoft.com/office/drawing/2014/main" id="{EDAC2D24-43B6-4081-AA63-D56A1CBA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="" xmlns:a16="http://schemas.microsoft.com/office/drawing/2014/main" id="{AC541671-F00B-45A3-9747-B77229FAE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="" xmlns:a16="http://schemas.microsoft.com/office/drawing/2014/main" id="{44D0AF2B-5EF7-4883-A499-9B65C382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="" xmlns:a16="http://schemas.microsoft.com/office/drawing/2014/main" id="{14F2F5EF-62B1-4802-8E81-BC741902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="" xmlns:a16="http://schemas.microsoft.com/office/drawing/2014/main" id="{A7A4CF9A-3FF1-4EEC-B2FB-64618C1A2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="" xmlns:a16="http://schemas.microsoft.com/office/drawing/2014/main" id="{567946D3-0B2C-48B5-8C07-D88C1153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="" xmlns:a16="http://schemas.microsoft.com/office/drawing/2014/main" id="{2839B917-E001-41B2-8246-FA2F4E1A5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="" xmlns:a16="http://schemas.microsoft.com/office/drawing/2014/main" id="{1D879E83-CA10-4C84-A8FE-46646CF3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="" xmlns:a16="http://schemas.microsoft.com/office/drawing/2014/main" id="{0D24C414-845A-4A3D-8E33-FE908815D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="" xmlns:a16="http://schemas.microsoft.com/office/drawing/2014/main" id="{6F708918-E046-4C9A-8ED1-E7DC6894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="" xmlns:a16="http://schemas.microsoft.com/office/drawing/2014/main" id="{3EEE077D-F272-4493-93C5-697EAF6CD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="" xmlns:a16="http://schemas.microsoft.com/office/drawing/2014/main" id="{94AE114C-B9CA-44C1-AECE-2447BC2C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="" xmlns:a16="http://schemas.microsoft.com/office/drawing/2014/main" id="{019FF58C-07B0-4E5D-9126-32D2F428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="" xmlns:a16="http://schemas.microsoft.com/office/drawing/2014/main" id="{4BA6D231-4561-479D-8B07-5D1A94D0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="" xmlns:a16="http://schemas.microsoft.com/office/drawing/2014/main" id="{248EAE00-143D-4B16-A262-3E2EAB82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="" xmlns:a16="http://schemas.microsoft.com/office/drawing/2014/main" id="{9197B10D-8EB0-4D47-B5D2-0E1DC758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="" xmlns:a16="http://schemas.microsoft.com/office/drawing/2014/main" id="{5A0448A5-16F6-47EC-B159-BE5BDF040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="" xmlns:a16="http://schemas.microsoft.com/office/drawing/2014/main" id="{AB082D0F-87E6-4010-AFC4-9504E060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="" xmlns:a16="http://schemas.microsoft.com/office/drawing/2014/main" id="{49464952-8EB5-4F6E-AFA5-65CF6DC7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="" xmlns:a16="http://schemas.microsoft.com/office/drawing/2014/main" id="{09D97AF4-9EC4-4C2A-A706-CFD79B0D5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="" xmlns:a16="http://schemas.microsoft.com/office/drawing/2014/main" id="{EBB14051-45D9-4A26-9067-2E819F0A8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="" xmlns:a16="http://schemas.microsoft.com/office/drawing/2014/main" id="{640AA84D-73A3-424F-B8BB-E43824B5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="" xmlns:a16="http://schemas.microsoft.com/office/drawing/2014/main" id="{D6325C05-C131-4803-9CD6-945DFA5EA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="" xmlns:a16="http://schemas.microsoft.com/office/drawing/2014/main" id="{D678B138-8629-4FC5-A54C-0A93A71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="" xmlns:a16="http://schemas.microsoft.com/office/drawing/2014/main" id="{B8F1AA5B-B60B-49E2-8B58-475A3396F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="" xmlns:a16="http://schemas.microsoft.com/office/drawing/2014/main" id="{7AF8880B-C952-44EC-9902-D7E0A988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="" xmlns:a16="http://schemas.microsoft.com/office/drawing/2014/main" id="{43E38361-6713-48EE-889F-330C1847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162" name="그림 161">
              <a:extLst>
                <a:ext uri="{FF2B5EF4-FFF2-40B4-BE49-F238E27FC236}">
                  <a16:creationId xmlns="" xmlns:a16="http://schemas.microsoft.com/office/drawing/2014/main" id="{469D8B14-0DC6-4C4C-82D3-2AA57A2CF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163" name="그림 162">
              <a:extLst>
                <a:ext uri="{FF2B5EF4-FFF2-40B4-BE49-F238E27FC236}">
                  <a16:creationId xmlns="" xmlns:a16="http://schemas.microsoft.com/office/drawing/2014/main" id="{AE79F85C-3E9C-4787-8069-FC3CDAC1D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164" name="그림 163">
              <a:extLst>
                <a:ext uri="{FF2B5EF4-FFF2-40B4-BE49-F238E27FC236}">
                  <a16:creationId xmlns="" xmlns:a16="http://schemas.microsoft.com/office/drawing/2014/main" id="{1414CF20-D460-4B66-A56D-45BA717B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165" name="그림 164">
              <a:extLst>
                <a:ext uri="{FF2B5EF4-FFF2-40B4-BE49-F238E27FC236}">
                  <a16:creationId xmlns="" xmlns:a16="http://schemas.microsoft.com/office/drawing/2014/main" id="{12AC6072-280E-4DA0-83A6-C6BDD0E8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166" name="그림 165">
              <a:extLst>
                <a:ext uri="{FF2B5EF4-FFF2-40B4-BE49-F238E27FC236}">
                  <a16:creationId xmlns="" xmlns:a16="http://schemas.microsoft.com/office/drawing/2014/main" id="{5FDBB511-2C09-4894-8C06-529F9896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167" name="그림 166">
              <a:extLst>
                <a:ext uri="{FF2B5EF4-FFF2-40B4-BE49-F238E27FC236}">
                  <a16:creationId xmlns="" xmlns:a16="http://schemas.microsoft.com/office/drawing/2014/main" id="{0C6A26B0-06EB-4262-B746-E71B65EC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168" name="그림 167">
              <a:extLst>
                <a:ext uri="{FF2B5EF4-FFF2-40B4-BE49-F238E27FC236}">
                  <a16:creationId xmlns="" xmlns:a16="http://schemas.microsoft.com/office/drawing/2014/main" id="{72176216-60FC-4CF4-9DB1-62A079655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169" name="그림 168">
              <a:extLst>
                <a:ext uri="{FF2B5EF4-FFF2-40B4-BE49-F238E27FC236}">
                  <a16:creationId xmlns="" xmlns:a16="http://schemas.microsoft.com/office/drawing/2014/main" id="{09D481E5-1360-45D9-9CD0-CD665453C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170" name="그림 169">
              <a:extLst>
                <a:ext uri="{FF2B5EF4-FFF2-40B4-BE49-F238E27FC236}">
                  <a16:creationId xmlns="" xmlns:a16="http://schemas.microsoft.com/office/drawing/2014/main" id="{C4F64F4E-F338-45A7-884D-84FD960D9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171" name="그림 170">
              <a:extLst>
                <a:ext uri="{FF2B5EF4-FFF2-40B4-BE49-F238E27FC236}">
                  <a16:creationId xmlns="" xmlns:a16="http://schemas.microsoft.com/office/drawing/2014/main" id="{54860C4A-8687-4FEB-A78A-2530ED506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172" name="그림 171">
              <a:extLst>
                <a:ext uri="{FF2B5EF4-FFF2-40B4-BE49-F238E27FC236}">
                  <a16:creationId xmlns="" xmlns:a16="http://schemas.microsoft.com/office/drawing/2014/main" id="{27A4C16D-EC91-42E5-94D4-9B402E01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173" name="그림 172">
              <a:extLst>
                <a:ext uri="{FF2B5EF4-FFF2-40B4-BE49-F238E27FC236}">
                  <a16:creationId xmlns="" xmlns:a16="http://schemas.microsoft.com/office/drawing/2014/main" id="{B516056E-DBA5-433C-8728-818C3E596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227" name="직사각형 226">
              <a:extLst>
                <a:ext uri="{FF2B5EF4-FFF2-40B4-BE49-F238E27FC236}">
                  <a16:creationId xmlns="" xmlns:a16="http://schemas.microsoft.com/office/drawing/2014/main" id="{60C57AD3-0153-429B-835B-83C1B0EC5438}"/>
                </a:ext>
              </a:extLst>
            </p:cNvPr>
            <p:cNvSpPr/>
            <p:nvPr/>
          </p:nvSpPr>
          <p:spPr>
            <a:xfrm>
              <a:off x="1057791" y="1927435"/>
              <a:ext cx="905042" cy="27499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150g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4" name="직사각형 173">
              <a:extLst>
                <a:ext uri="{FF2B5EF4-FFF2-40B4-BE49-F238E27FC236}">
                  <a16:creationId xmlns="" xmlns:a16="http://schemas.microsoft.com/office/drawing/2014/main" id="{5339E540-7F2B-444C-8FBE-EFEDAF00C874}"/>
                </a:ext>
              </a:extLst>
            </p:cNvPr>
            <p:cNvSpPr/>
            <p:nvPr/>
          </p:nvSpPr>
          <p:spPr>
            <a:xfrm>
              <a:off x="2551856" y="1921392"/>
              <a:ext cx="905042" cy="2825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900" dirty="0">
                  <a:solidFill>
                    <a:schemeClr val="tx1"/>
                  </a:solidFill>
                </a:rPr>
                <a:t>500g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5" name="직사각형 174">
              <a:extLst>
                <a:ext uri="{FF2B5EF4-FFF2-40B4-BE49-F238E27FC236}">
                  <a16:creationId xmlns="" xmlns:a16="http://schemas.microsoft.com/office/drawing/2014/main" id="{42E46030-DC81-42E1-B541-9E149A813C89}"/>
                </a:ext>
              </a:extLst>
            </p:cNvPr>
            <p:cNvSpPr/>
            <p:nvPr/>
          </p:nvSpPr>
          <p:spPr>
            <a:xfrm>
              <a:off x="4011506" y="1926243"/>
              <a:ext cx="905042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="" xmlns:a16="http://schemas.microsoft.com/office/drawing/2014/main" id="{545AE4C4-873E-431E-8A11-0BE4DF12BB8A}"/>
                </a:ext>
              </a:extLst>
            </p:cNvPr>
            <p:cNvSpPr/>
            <p:nvPr/>
          </p:nvSpPr>
          <p:spPr>
            <a:xfrm>
              <a:off x="994055" y="2963252"/>
              <a:ext cx="905042" cy="2961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="" xmlns:a16="http://schemas.microsoft.com/office/drawing/2014/main" id="{CEC4A2C9-D4DB-4810-8386-DD3E748420DF}"/>
                </a:ext>
              </a:extLst>
            </p:cNvPr>
            <p:cNvSpPr/>
            <p:nvPr/>
          </p:nvSpPr>
          <p:spPr>
            <a:xfrm>
              <a:off x="2460748" y="2977044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통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="" xmlns:a16="http://schemas.microsoft.com/office/drawing/2014/main" id="{236BAA5A-C684-4D82-9AD7-95603441051B}"/>
                </a:ext>
              </a:extLst>
            </p:cNvPr>
            <p:cNvSpPr/>
            <p:nvPr/>
          </p:nvSpPr>
          <p:spPr>
            <a:xfrm>
              <a:off x="3876336" y="2977043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15404BC2-E8DF-42A5-8155-CAF70DA56DDB}"/>
              </a:ext>
            </a:extLst>
          </p:cNvPr>
          <p:cNvSpPr txBox="1"/>
          <p:nvPr/>
        </p:nvSpPr>
        <p:spPr>
          <a:xfrm>
            <a:off x="677358" y="101664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8694683" y="4895193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물건을 빼는 기능도 있어야 할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계산하기 전에 수정할 수 있는 기회를 줘야 할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이 기능은 고구마 상자에 담기와 비슷하게 구현하면 될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물건의 무게와 단위가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kg, L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로도 제시되면 좋을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오답인 경우 어느 정도의 무게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(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들이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)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가 넘치거나 부족하다는 표시가 가능할까요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?</a:t>
            </a:r>
            <a:endParaRPr lang="ko-KR" altLang="en-US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771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그룹 178">
            <a:extLst>
              <a:ext uri="{FF2B5EF4-FFF2-40B4-BE49-F238E27FC236}">
                <a16:creationId xmlns="" xmlns:a16="http://schemas.microsoft.com/office/drawing/2014/main" id="{CC1606C5-EC94-4A36-BE0C-B6DD07793899}"/>
              </a:ext>
            </a:extLst>
          </p:cNvPr>
          <p:cNvGrpSpPr/>
          <p:nvPr/>
        </p:nvGrpSpPr>
        <p:grpSpPr>
          <a:xfrm>
            <a:off x="2598220" y="3473512"/>
            <a:ext cx="2362404" cy="2204910"/>
            <a:chOff x="2497817" y="3314582"/>
            <a:chExt cx="2362404" cy="2204910"/>
          </a:xfrm>
        </p:grpSpPr>
        <p:pic>
          <p:nvPicPr>
            <p:cNvPr id="180" name="그림 179">
              <a:extLst>
                <a:ext uri="{FF2B5EF4-FFF2-40B4-BE49-F238E27FC236}">
                  <a16:creationId xmlns="" xmlns:a16="http://schemas.microsoft.com/office/drawing/2014/main" id="{0478D72D-E8CF-488B-82AA-B2FDB0CB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455" y="4192551"/>
              <a:ext cx="411162" cy="490883"/>
            </a:xfrm>
            <a:prstGeom prst="rect">
              <a:avLst/>
            </a:prstGeom>
          </p:spPr>
        </p:pic>
        <p:pic>
          <p:nvPicPr>
            <p:cNvPr id="181" name="그림 180">
              <a:extLst>
                <a:ext uri="{FF2B5EF4-FFF2-40B4-BE49-F238E27FC236}">
                  <a16:creationId xmlns="" xmlns:a16="http://schemas.microsoft.com/office/drawing/2014/main" id="{1DD9F331-CB09-4F9D-849A-1A8EA0F99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153" y="4143029"/>
              <a:ext cx="411162" cy="490883"/>
            </a:xfrm>
            <a:prstGeom prst="rect">
              <a:avLst/>
            </a:prstGeom>
          </p:spPr>
        </p:pic>
        <p:pic>
          <p:nvPicPr>
            <p:cNvPr id="182" name="그림 181">
              <a:extLst>
                <a:ext uri="{FF2B5EF4-FFF2-40B4-BE49-F238E27FC236}">
                  <a16:creationId xmlns="" xmlns:a16="http://schemas.microsoft.com/office/drawing/2014/main" id="{125B4148-FBC7-4277-AFC6-2366F4147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249" y="4167790"/>
              <a:ext cx="411162" cy="490883"/>
            </a:xfrm>
            <a:prstGeom prst="rect">
              <a:avLst/>
            </a:prstGeom>
          </p:spPr>
        </p:pic>
        <p:pic>
          <p:nvPicPr>
            <p:cNvPr id="183" name="그림 182">
              <a:extLst>
                <a:ext uri="{FF2B5EF4-FFF2-40B4-BE49-F238E27FC236}">
                  <a16:creationId xmlns="" xmlns:a16="http://schemas.microsoft.com/office/drawing/2014/main" id="{42CAC6D6-877D-470A-BC5D-EA389EF4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003" y="4138456"/>
              <a:ext cx="411162" cy="490883"/>
            </a:xfrm>
            <a:prstGeom prst="rect">
              <a:avLst/>
            </a:prstGeom>
          </p:spPr>
        </p:pic>
        <p:pic>
          <p:nvPicPr>
            <p:cNvPr id="184" name="그림 183">
              <a:extLst>
                <a:ext uri="{FF2B5EF4-FFF2-40B4-BE49-F238E27FC236}">
                  <a16:creationId xmlns="" xmlns:a16="http://schemas.microsoft.com/office/drawing/2014/main" id="{D5B1699E-5C41-45BF-90A6-AB13E0382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735" y="4105231"/>
              <a:ext cx="411162" cy="490883"/>
            </a:xfrm>
            <a:prstGeom prst="rect">
              <a:avLst/>
            </a:prstGeom>
          </p:spPr>
        </p:pic>
        <p:pic>
          <p:nvPicPr>
            <p:cNvPr id="185" name="그림 184">
              <a:extLst>
                <a:ext uri="{FF2B5EF4-FFF2-40B4-BE49-F238E27FC236}">
                  <a16:creationId xmlns="" xmlns:a16="http://schemas.microsoft.com/office/drawing/2014/main" id="{254CF4C4-BCF0-4746-886F-1486D3AEB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585" y="4106657"/>
              <a:ext cx="411162" cy="490883"/>
            </a:xfrm>
            <a:prstGeom prst="rect">
              <a:avLst/>
            </a:prstGeom>
          </p:spPr>
        </p:pic>
        <p:pic>
          <p:nvPicPr>
            <p:cNvPr id="186" name="그림 185">
              <a:extLst>
                <a:ext uri="{FF2B5EF4-FFF2-40B4-BE49-F238E27FC236}">
                  <a16:creationId xmlns="" xmlns:a16="http://schemas.microsoft.com/office/drawing/2014/main" id="{17BF0469-4536-48D9-A3C6-11207BEFA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50" y="3920911"/>
              <a:ext cx="300399" cy="359494"/>
            </a:xfrm>
            <a:prstGeom prst="rect">
              <a:avLst/>
            </a:prstGeom>
          </p:spPr>
        </p:pic>
        <p:pic>
          <p:nvPicPr>
            <p:cNvPr id="187" name="그림 186">
              <a:extLst>
                <a:ext uri="{FF2B5EF4-FFF2-40B4-BE49-F238E27FC236}">
                  <a16:creationId xmlns="" xmlns:a16="http://schemas.microsoft.com/office/drawing/2014/main" id="{C729268B-CA30-405D-B64F-235D60C89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073" y="3918141"/>
              <a:ext cx="300399" cy="359494"/>
            </a:xfrm>
            <a:prstGeom prst="rect">
              <a:avLst/>
            </a:prstGeom>
          </p:spPr>
        </p:pic>
        <p:pic>
          <p:nvPicPr>
            <p:cNvPr id="188" name="그림 187">
              <a:extLst>
                <a:ext uri="{FF2B5EF4-FFF2-40B4-BE49-F238E27FC236}">
                  <a16:creationId xmlns="" xmlns:a16="http://schemas.microsoft.com/office/drawing/2014/main" id="{56BCD735-7F1E-4D1C-835B-31165C34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84" y="3914419"/>
              <a:ext cx="300399" cy="359494"/>
            </a:xfrm>
            <a:prstGeom prst="rect">
              <a:avLst/>
            </a:prstGeom>
          </p:spPr>
        </p:pic>
        <p:pic>
          <p:nvPicPr>
            <p:cNvPr id="189" name="그림 188">
              <a:extLst>
                <a:ext uri="{FF2B5EF4-FFF2-40B4-BE49-F238E27FC236}">
                  <a16:creationId xmlns="" xmlns:a16="http://schemas.microsoft.com/office/drawing/2014/main" id="{DA51DAD7-0BB1-4727-925D-896F0827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4" y="3914419"/>
              <a:ext cx="300399" cy="359494"/>
            </a:xfrm>
            <a:prstGeom prst="rect">
              <a:avLst/>
            </a:prstGeom>
          </p:spPr>
        </p:pic>
        <p:pic>
          <p:nvPicPr>
            <p:cNvPr id="190" name="그림 189">
              <a:extLst>
                <a:ext uri="{FF2B5EF4-FFF2-40B4-BE49-F238E27FC236}">
                  <a16:creationId xmlns="" xmlns:a16="http://schemas.microsoft.com/office/drawing/2014/main" id="{0195F24B-5570-46A5-9E52-B6211E091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139" y="3920911"/>
              <a:ext cx="300399" cy="359494"/>
            </a:xfrm>
            <a:prstGeom prst="rect">
              <a:avLst/>
            </a:prstGeom>
          </p:spPr>
        </p:pic>
        <p:pic>
          <p:nvPicPr>
            <p:cNvPr id="191" name="그림 190">
              <a:extLst>
                <a:ext uri="{FF2B5EF4-FFF2-40B4-BE49-F238E27FC236}">
                  <a16:creationId xmlns="" xmlns:a16="http://schemas.microsoft.com/office/drawing/2014/main" id="{0081CAFE-ACEB-4FA9-AB8F-530FCC913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12" y="3908211"/>
              <a:ext cx="321098" cy="352425"/>
            </a:xfrm>
            <a:prstGeom prst="rect">
              <a:avLst/>
            </a:prstGeom>
          </p:spPr>
        </p:pic>
        <p:pic>
          <p:nvPicPr>
            <p:cNvPr id="192" name="그림 191">
              <a:extLst>
                <a:ext uri="{FF2B5EF4-FFF2-40B4-BE49-F238E27FC236}">
                  <a16:creationId xmlns="" xmlns:a16="http://schemas.microsoft.com/office/drawing/2014/main" id="{F4D9CA9A-DB32-46D2-8513-18845034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858" y="3660156"/>
              <a:ext cx="321098" cy="352425"/>
            </a:xfrm>
            <a:prstGeom prst="rect">
              <a:avLst/>
            </a:prstGeom>
          </p:spPr>
        </p:pic>
        <p:pic>
          <p:nvPicPr>
            <p:cNvPr id="193" name="그림 192">
              <a:extLst>
                <a:ext uri="{FF2B5EF4-FFF2-40B4-BE49-F238E27FC236}">
                  <a16:creationId xmlns="" xmlns:a16="http://schemas.microsoft.com/office/drawing/2014/main" id="{505B0CDB-7660-4079-AC39-011FD399F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036" y="3660156"/>
              <a:ext cx="321098" cy="352425"/>
            </a:xfrm>
            <a:prstGeom prst="rect">
              <a:avLst/>
            </a:prstGeom>
          </p:spPr>
        </p:pic>
        <p:pic>
          <p:nvPicPr>
            <p:cNvPr id="194" name="그림 193">
              <a:extLst>
                <a:ext uri="{FF2B5EF4-FFF2-40B4-BE49-F238E27FC236}">
                  <a16:creationId xmlns="" xmlns:a16="http://schemas.microsoft.com/office/drawing/2014/main" id="{3F4548AA-D17A-4796-A308-75854EF8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79" y="3674462"/>
              <a:ext cx="321098" cy="352425"/>
            </a:xfrm>
            <a:prstGeom prst="rect">
              <a:avLst/>
            </a:prstGeom>
          </p:spPr>
        </p:pic>
        <p:pic>
          <p:nvPicPr>
            <p:cNvPr id="195" name="그림 194">
              <a:extLst>
                <a:ext uri="{FF2B5EF4-FFF2-40B4-BE49-F238E27FC236}">
                  <a16:creationId xmlns="" xmlns:a16="http://schemas.microsoft.com/office/drawing/2014/main" id="{E2B07F12-1BD2-48C4-BDF0-189639A8E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879" y="3674462"/>
              <a:ext cx="321098" cy="352425"/>
            </a:xfrm>
            <a:prstGeom prst="rect">
              <a:avLst/>
            </a:prstGeom>
          </p:spPr>
        </p:pic>
        <p:pic>
          <p:nvPicPr>
            <p:cNvPr id="196" name="그림 195">
              <a:extLst>
                <a:ext uri="{FF2B5EF4-FFF2-40B4-BE49-F238E27FC236}">
                  <a16:creationId xmlns="" xmlns:a16="http://schemas.microsoft.com/office/drawing/2014/main" id="{AA5D7EAB-26AF-45F4-B29F-C2A37E82A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407" y="3660156"/>
              <a:ext cx="321098" cy="352425"/>
            </a:xfrm>
            <a:prstGeom prst="rect">
              <a:avLst/>
            </a:prstGeom>
          </p:spPr>
        </p:pic>
        <p:pic>
          <p:nvPicPr>
            <p:cNvPr id="197" name="그림 196">
              <a:extLst>
                <a:ext uri="{FF2B5EF4-FFF2-40B4-BE49-F238E27FC236}">
                  <a16:creationId xmlns="" xmlns:a16="http://schemas.microsoft.com/office/drawing/2014/main" id="{6A5D92AE-FB31-4582-AF6E-8BDD5E3E7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95" y="3889038"/>
              <a:ext cx="321098" cy="352425"/>
            </a:xfrm>
            <a:prstGeom prst="rect">
              <a:avLst/>
            </a:prstGeom>
          </p:spPr>
        </p:pic>
        <p:pic>
          <p:nvPicPr>
            <p:cNvPr id="198" name="그림 197">
              <a:extLst>
                <a:ext uri="{FF2B5EF4-FFF2-40B4-BE49-F238E27FC236}">
                  <a16:creationId xmlns="" xmlns:a16="http://schemas.microsoft.com/office/drawing/2014/main" id="{2B1592B2-083A-4A75-9F90-51862BB4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616" y="3889039"/>
              <a:ext cx="321098" cy="352425"/>
            </a:xfrm>
            <a:prstGeom prst="rect">
              <a:avLst/>
            </a:prstGeom>
          </p:spPr>
        </p:pic>
        <p:pic>
          <p:nvPicPr>
            <p:cNvPr id="199" name="그림 198">
              <a:extLst>
                <a:ext uri="{FF2B5EF4-FFF2-40B4-BE49-F238E27FC236}">
                  <a16:creationId xmlns="" xmlns:a16="http://schemas.microsoft.com/office/drawing/2014/main" id="{3CFC8A34-00EA-4101-B882-7F9B24E34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37" y="3887294"/>
              <a:ext cx="321098" cy="352425"/>
            </a:xfrm>
            <a:prstGeom prst="rect">
              <a:avLst/>
            </a:prstGeom>
          </p:spPr>
        </p:pic>
        <p:pic>
          <p:nvPicPr>
            <p:cNvPr id="200" name="그림 199">
              <a:extLst>
                <a:ext uri="{FF2B5EF4-FFF2-40B4-BE49-F238E27FC236}">
                  <a16:creationId xmlns="" xmlns:a16="http://schemas.microsoft.com/office/drawing/2014/main" id="{62A9DE4A-AC1C-489A-8D9D-FB44988A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254" y="3681995"/>
              <a:ext cx="321098" cy="352425"/>
            </a:xfrm>
            <a:prstGeom prst="rect">
              <a:avLst/>
            </a:prstGeom>
          </p:spPr>
        </p:pic>
        <p:pic>
          <p:nvPicPr>
            <p:cNvPr id="201" name="그림 200">
              <a:extLst>
                <a:ext uri="{FF2B5EF4-FFF2-40B4-BE49-F238E27FC236}">
                  <a16:creationId xmlns="" xmlns:a16="http://schemas.microsoft.com/office/drawing/2014/main" id="{1172B367-5814-45EE-91FD-C30E03D9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817" y="3314582"/>
              <a:ext cx="2362404" cy="2204910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장보기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3231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계산대에서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계산이 완료되었습니다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나온다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7A2DBD9D-22A3-4846-A3C4-38DF312EF857}"/>
              </a:ext>
            </a:extLst>
          </p:cNvPr>
          <p:cNvGrpSpPr/>
          <p:nvPr/>
        </p:nvGrpSpPr>
        <p:grpSpPr>
          <a:xfrm>
            <a:off x="365274" y="3436310"/>
            <a:ext cx="1938388" cy="2176798"/>
            <a:chOff x="473179" y="2506277"/>
            <a:chExt cx="1833495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=""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473179" y="2506277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=""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=""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=""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=""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수박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사과 </a:t>
              </a:r>
              <a:r>
                <a:rPr lang="en-US" altLang="ko-KR" sz="10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감자 </a:t>
              </a:r>
              <a:r>
                <a:rPr lang="en-US" altLang="ko-KR" sz="1000" b="1" dirty="0">
                  <a:latin typeface="+mn-ea"/>
                  <a:cs typeface="+mj-cs"/>
                </a:rPr>
                <a:t>1.5kg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42461" y="2688811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20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2A6EAB8C-AFBB-4136-A54B-6D6A465B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7" y="3945610"/>
            <a:ext cx="2192376" cy="10737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C1BD499-E2D7-4520-9C57-23C197F7B663}"/>
              </a:ext>
            </a:extLst>
          </p:cNvPr>
          <p:cNvSpPr/>
          <p:nvPr/>
        </p:nvSpPr>
        <p:spPr>
          <a:xfrm>
            <a:off x="6219291" y="4957382"/>
            <a:ext cx="2133600" cy="69095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=""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273681" y="5030172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F5C90302-06AA-4D3A-82BB-8A12C3797FF4}"/>
              </a:ext>
            </a:extLst>
          </p:cNvPr>
          <p:cNvGrpSpPr/>
          <p:nvPr/>
        </p:nvGrpSpPr>
        <p:grpSpPr>
          <a:xfrm>
            <a:off x="5612437" y="956998"/>
            <a:ext cx="2741211" cy="2851941"/>
            <a:chOff x="4118579" y="960563"/>
            <a:chExt cx="3887431" cy="4680785"/>
          </a:xfrm>
        </p:grpSpPr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95CB464E-4B50-4901-8062-F8AE6447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1A98B80D-B0F4-416D-9AA3-7CFEE83F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E54ACB1A-07F7-4E69-80A4-E45952206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="" xmlns:a16="http://schemas.microsoft.com/office/drawing/2014/main" id="{715F782F-CFCD-410F-882B-0B36D9A90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32EEE9CC-047F-4D5C-B48A-80C77790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="" xmlns:a16="http://schemas.microsoft.com/office/drawing/2014/main" id="{4A064BC2-A2A6-4669-902E-5B10F63C4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="" xmlns:a16="http://schemas.microsoft.com/office/drawing/2014/main" id="{A02A16BC-21D8-4643-8AA8-142A62E7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50C39734-15C9-4F55-93B6-F5F6F9AD8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1E0CD026-7CC0-4752-9742-F3EC37F2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="" xmlns:a16="http://schemas.microsoft.com/office/drawing/2014/main" id="{90785CE3-60E6-4E93-9AAB-F1F536E9A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="" xmlns:a16="http://schemas.microsoft.com/office/drawing/2014/main" id="{4A9281E2-AFDA-48BB-A822-6129C336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="" xmlns:a16="http://schemas.microsoft.com/office/drawing/2014/main" id="{E0FA0159-805C-498B-A4F2-228A75F4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527F26DA-5121-48EE-AD9D-56DB6660A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C695E54C-0076-4496-9E34-A882BE01E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="" xmlns:a16="http://schemas.microsoft.com/office/drawing/2014/main" id="{1A4088AC-339C-4644-827B-04A94B964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EB0EAF4C-216F-4B2D-BDBB-302ACE677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2EEAD804-DD68-4A17-B545-0429439E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1A76E909-E8DF-4D02-B083-287C04C8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F8FE9359-2ECB-4F47-AEDB-FF34C3F2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4DB0E471-28FA-4006-BCBA-649C7875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BA29A4AD-B781-494A-9BA9-F4ACF56D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3591E3E5-5749-4B92-A610-C5C01913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082BE9CE-7034-4EF9-9F27-8181837C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B44D473B-C68D-41A4-99B8-81A354CF3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="" xmlns:a16="http://schemas.microsoft.com/office/drawing/2014/main" id="{92E7A57D-D347-4EF9-85A8-B29895E8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="" xmlns:a16="http://schemas.microsoft.com/office/drawing/2014/main" id="{AB4368D0-2D6F-4243-AB98-51284E26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="" xmlns:a16="http://schemas.microsoft.com/office/drawing/2014/main" id="{09A6816E-8844-4C95-895B-688334CA3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C3C8F995-A8C5-47F4-9D79-6CE56B29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="" xmlns:a16="http://schemas.microsoft.com/office/drawing/2014/main" id="{F865A78B-64A4-4804-AEDF-7D871B4E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="" xmlns:a16="http://schemas.microsoft.com/office/drawing/2014/main" id="{DE6E6BE6-E4D6-4782-98D1-C04BC2509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="" xmlns:a16="http://schemas.microsoft.com/office/drawing/2014/main" id="{5336137E-E8D1-49D4-9AF1-C817B0B8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8C904F96-D7D5-45D2-ABA9-064164E70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="" xmlns:a16="http://schemas.microsoft.com/office/drawing/2014/main" id="{C8196781-547D-4862-9ACF-3E5EE17C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="" xmlns:a16="http://schemas.microsoft.com/office/drawing/2014/main" id="{8F05D24D-1F5D-459B-906E-B913151E5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DB6C393C-5907-4A80-AF93-9BBEB17C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="" xmlns:a16="http://schemas.microsoft.com/office/drawing/2014/main" id="{52E9747E-EE1E-4A7F-AE67-E5494B15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65" name="직사각형 64">
              <a:extLst>
                <a:ext uri="{FF2B5EF4-FFF2-40B4-BE49-F238E27FC236}">
                  <a16:creationId xmlns="" xmlns:a16="http://schemas.microsoft.com/office/drawing/2014/main" id="{25508B1C-81EA-4722-9138-C009C151D1ED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0A537B67-B8F1-4BA6-8A2B-84637F7241BE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200ml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="" xmlns:a16="http://schemas.microsoft.com/office/drawing/2014/main" id="{70D760E1-A240-4141-88E9-D01C8518DEE0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="" xmlns:a16="http://schemas.microsoft.com/office/drawing/2014/main" id="{95E15ADE-9617-46FF-A599-0C4DC93E6E1F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1000ml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668E6813-FE71-4D6A-BF0B-33647B0E83E7}"/>
              </a:ext>
            </a:extLst>
          </p:cNvPr>
          <p:cNvSpPr txBox="1"/>
          <p:nvPr/>
        </p:nvSpPr>
        <p:spPr>
          <a:xfrm>
            <a:off x="6061628" y="47742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28" name="그룹 227">
            <a:extLst>
              <a:ext uri="{FF2B5EF4-FFF2-40B4-BE49-F238E27FC236}">
                <a16:creationId xmlns="" xmlns:a16="http://schemas.microsoft.com/office/drawing/2014/main" id="{8A431244-C6E3-4194-929D-FD111E6D0C80}"/>
              </a:ext>
            </a:extLst>
          </p:cNvPr>
          <p:cNvGrpSpPr/>
          <p:nvPr/>
        </p:nvGrpSpPr>
        <p:grpSpPr>
          <a:xfrm>
            <a:off x="326773" y="1069056"/>
            <a:ext cx="5187349" cy="2248911"/>
            <a:chOff x="326773" y="1069056"/>
            <a:chExt cx="5187349" cy="2248911"/>
          </a:xfrm>
        </p:grpSpPr>
        <p:sp>
          <p:nvSpPr>
            <p:cNvPr id="4" name="평행 사변형 3">
              <a:extLst>
                <a:ext uri="{FF2B5EF4-FFF2-40B4-BE49-F238E27FC236}">
                  <a16:creationId xmlns="" xmlns:a16="http://schemas.microsoft.com/office/drawing/2014/main" id="{FDCF4535-E923-44F7-A735-E2A28FFA5184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B343ED64-BA2E-4D2A-828E-1A20E37B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BA5BC0A4-5AEF-4E37-B06B-13DE37C7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A6BE8146-04FD-4E7B-8BAD-0F5FB68A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D1E0A4FB-10F0-4E09-A835-7759B47C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="" xmlns:a16="http://schemas.microsoft.com/office/drawing/2014/main" id="{1E87EF6A-6049-48E2-9FEB-EE1B815D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81" name="그림 80">
              <a:extLst>
                <a:ext uri="{FF2B5EF4-FFF2-40B4-BE49-F238E27FC236}">
                  <a16:creationId xmlns="" xmlns:a16="http://schemas.microsoft.com/office/drawing/2014/main" id="{C616E4D3-8F57-4199-95E6-A3BBAE7B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="" xmlns:a16="http://schemas.microsoft.com/office/drawing/2014/main" id="{52B82D28-241C-41FF-B8E1-0238441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="" xmlns:a16="http://schemas.microsoft.com/office/drawing/2014/main" id="{47B12E98-4B84-4523-A538-BC461D46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="" xmlns:a16="http://schemas.microsoft.com/office/drawing/2014/main" id="{D40025B7-1859-4996-8964-0882BE320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="" xmlns:a16="http://schemas.microsoft.com/office/drawing/2014/main" id="{2CDB132B-003B-45E9-8E5E-E246C6FA5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="" xmlns:a16="http://schemas.microsoft.com/office/drawing/2014/main" id="{5B8633E0-DB87-4C0A-BEBE-9F4B6AFA3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="" xmlns:a16="http://schemas.microsoft.com/office/drawing/2014/main" id="{AA67E1C0-27BD-43E1-A135-F241C2E87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88" name="그림 87">
              <a:extLst>
                <a:ext uri="{FF2B5EF4-FFF2-40B4-BE49-F238E27FC236}">
                  <a16:creationId xmlns="" xmlns:a16="http://schemas.microsoft.com/office/drawing/2014/main" id="{8CBD40D5-169C-4991-B6CB-8AE18F4E8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89" name="그림 88">
              <a:extLst>
                <a:ext uri="{FF2B5EF4-FFF2-40B4-BE49-F238E27FC236}">
                  <a16:creationId xmlns="" xmlns:a16="http://schemas.microsoft.com/office/drawing/2014/main" id="{45B1E8FE-7243-4C0D-B1A9-5CC181BB9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="" xmlns:a16="http://schemas.microsoft.com/office/drawing/2014/main" id="{FDC8D40B-4794-4E00-8A25-2094A349F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91" name="그림 90">
              <a:extLst>
                <a:ext uri="{FF2B5EF4-FFF2-40B4-BE49-F238E27FC236}">
                  <a16:creationId xmlns="" xmlns:a16="http://schemas.microsoft.com/office/drawing/2014/main" id="{3391AA49-8F7D-4B33-BE6B-65F78E878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="" xmlns:a16="http://schemas.microsoft.com/office/drawing/2014/main" id="{08BE8A0A-2172-4E7A-A2BE-FEC6CB4C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="" xmlns:a16="http://schemas.microsoft.com/office/drawing/2014/main" id="{D95361F3-BD80-43CD-8E04-42F6B1912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="" xmlns:a16="http://schemas.microsoft.com/office/drawing/2014/main" id="{0C064197-8822-4F87-918D-63528E8B6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="" xmlns:a16="http://schemas.microsoft.com/office/drawing/2014/main" id="{C48B96C6-AC2B-4CD5-B15D-50E189435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="" xmlns:a16="http://schemas.microsoft.com/office/drawing/2014/main" id="{928BA3C2-47FD-4F24-A78B-CA296AFC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="" xmlns:a16="http://schemas.microsoft.com/office/drawing/2014/main" id="{18EEFD36-A76F-4576-8915-E35BCFA6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="" xmlns:a16="http://schemas.microsoft.com/office/drawing/2014/main" id="{9123F83C-1B95-46AA-9BD6-49CBD7F4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226" name="그림 225">
              <a:extLst>
                <a:ext uri="{FF2B5EF4-FFF2-40B4-BE49-F238E27FC236}">
                  <a16:creationId xmlns="" xmlns:a16="http://schemas.microsoft.com/office/drawing/2014/main" id="{5764070B-04B9-4322-9400-D4D7EA95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="" xmlns:a16="http://schemas.microsoft.com/office/drawing/2014/main" id="{ABB8EEB4-F900-4101-A653-E9B7ECEA1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="" xmlns:a16="http://schemas.microsoft.com/office/drawing/2014/main" id="{6D9E8B22-234E-42EA-8A96-C2F80EB6C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="" xmlns:a16="http://schemas.microsoft.com/office/drawing/2014/main" id="{1E4FA6C0-825F-4E69-B808-14B784B7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="" xmlns:a16="http://schemas.microsoft.com/office/drawing/2014/main" id="{24D49C87-FCBB-4F02-8BF2-35A9E527B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="" xmlns:a16="http://schemas.microsoft.com/office/drawing/2014/main" id="{9818E1A5-3C39-4739-9676-2DB86376B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="" xmlns:a16="http://schemas.microsoft.com/office/drawing/2014/main" id="{5A159B6C-6813-4704-BBBC-4FF2B25C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="" xmlns:a16="http://schemas.microsoft.com/office/drawing/2014/main" id="{04E00289-C7C4-4791-A35F-078944AD8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="" xmlns:a16="http://schemas.microsoft.com/office/drawing/2014/main" id="{698D8C85-46F8-41D4-AD14-5B7B4481A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="" xmlns:a16="http://schemas.microsoft.com/office/drawing/2014/main" id="{EDAC2D24-43B6-4081-AA63-D56A1CBA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="" xmlns:a16="http://schemas.microsoft.com/office/drawing/2014/main" id="{AC541671-F00B-45A3-9747-B77229FAE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="" xmlns:a16="http://schemas.microsoft.com/office/drawing/2014/main" id="{44D0AF2B-5EF7-4883-A499-9B65C382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="" xmlns:a16="http://schemas.microsoft.com/office/drawing/2014/main" id="{14F2F5EF-62B1-4802-8E81-BC741902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="" xmlns:a16="http://schemas.microsoft.com/office/drawing/2014/main" id="{A7A4CF9A-3FF1-4EEC-B2FB-64618C1A2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="" xmlns:a16="http://schemas.microsoft.com/office/drawing/2014/main" id="{567946D3-0B2C-48B5-8C07-D88C1153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="" xmlns:a16="http://schemas.microsoft.com/office/drawing/2014/main" id="{2839B917-E001-41B2-8246-FA2F4E1A5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="" xmlns:a16="http://schemas.microsoft.com/office/drawing/2014/main" id="{1D879E83-CA10-4C84-A8FE-46646CF3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="" xmlns:a16="http://schemas.microsoft.com/office/drawing/2014/main" id="{0D24C414-845A-4A3D-8E33-FE908815D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="" xmlns:a16="http://schemas.microsoft.com/office/drawing/2014/main" id="{6F708918-E046-4C9A-8ED1-E7DC6894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="" xmlns:a16="http://schemas.microsoft.com/office/drawing/2014/main" id="{3EEE077D-F272-4493-93C5-697EAF6CD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="" xmlns:a16="http://schemas.microsoft.com/office/drawing/2014/main" id="{94AE114C-B9CA-44C1-AECE-2447BC2C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="" xmlns:a16="http://schemas.microsoft.com/office/drawing/2014/main" id="{019FF58C-07B0-4E5D-9126-32D2F428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="" xmlns:a16="http://schemas.microsoft.com/office/drawing/2014/main" id="{4BA6D231-4561-479D-8B07-5D1A94D0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="" xmlns:a16="http://schemas.microsoft.com/office/drawing/2014/main" id="{248EAE00-143D-4B16-A262-3E2EAB82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="" xmlns:a16="http://schemas.microsoft.com/office/drawing/2014/main" id="{9197B10D-8EB0-4D47-B5D2-0E1DC758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="" xmlns:a16="http://schemas.microsoft.com/office/drawing/2014/main" id="{5A0448A5-16F6-47EC-B159-BE5BDF040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="" xmlns:a16="http://schemas.microsoft.com/office/drawing/2014/main" id="{AB082D0F-87E6-4010-AFC4-9504E060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="" xmlns:a16="http://schemas.microsoft.com/office/drawing/2014/main" id="{49464952-8EB5-4F6E-AFA5-65CF6DC7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="" xmlns:a16="http://schemas.microsoft.com/office/drawing/2014/main" id="{09D97AF4-9EC4-4C2A-A706-CFD79B0D5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="" xmlns:a16="http://schemas.microsoft.com/office/drawing/2014/main" id="{EBB14051-45D9-4A26-9067-2E819F0A8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="" xmlns:a16="http://schemas.microsoft.com/office/drawing/2014/main" id="{640AA84D-73A3-424F-B8BB-E43824B5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="" xmlns:a16="http://schemas.microsoft.com/office/drawing/2014/main" id="{D6325C05-C131-4803-9CD6-945DFA5EA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="" xmlns:a16="http://schemas.microsoft.com/office/drawing/2014/main" id="{D678B138-8629-4FC5-A54C-0A93A71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="" xmlns:a16="http://schemas.microsoft.com/office/drawing/2014/main" id="{B8F1AA5B-B60B-49E2-8B58-475A3396F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="" xmlns:a16="http://schemas.microsoft.com/office/drawing/2014/main" id="{7AF8880B-C952-44EC-9902-D7E0A988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="" xmlns:a16="http://schemas.microsoft.com/office/drawing/2014/main" id="{43E38361-6713-48EE-889F-330C1847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162" name="그림 161">
              <a:extLst>
                <a:ext uri="{FF2B5EF4-FFF2-40B4-BE49-F238E27FC236}">
                  <a16:creationId xmlns="" xmlns:a16="http://schemas.microsoft.com/office/drawing/2014/main" id="{469D8B14-0DC6-4C4C-82D3-2AA57A2CF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163" name="그림 162">
              <a:extLst>
                <a:ext uri="{FF2B5EF4-FFF2-40B4-BE49-F238E27FC236}">
                  <a16:creationId xmlns="" xmlns:a16="http://schemas.microsoft.com/office/drawing/2014/main" id="{AE79F85C-3E9C-4787-8069-FC3CDAC1D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164" name="그림 163">
              <a:extLst>
                <a:ext uri="{FF2B5EF4-FFF2-40B4-BE49-F238E27FC236}">
                  <a16:creationId xmlns="" xmlns:a16="http://schemas.microsoft.com/office/drawing/2014/main" id="{1414CF20-D460-4B66-A56D-45BA717B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165" name="그림 164">
              <a:extLst>
                <a:ext uri="{FF2B5EF4-FFF2-40B4-BE49-F238E27FC236}">
                  <a16:creationId xmlns="" xmlns:a16="http://schemas.microsoft.com/office/drawing/2014/main" id="{12AC6072-280E-4DA0-83A6-C6BDD0E8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166" name="그림 165">
              <a:extLst>
                <a:ext uri="{FF2B5EF4-FFF2-40B4-BE49-F238E27FC236}">
                  <a16:creationId xmlns="" xmlns:a16="http://schemas.microsoft.com/office/drawing/2014/main" id="{5FDBB511-2C09-4894-8C06-529F9896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167" name="그림 166">
              <a:extLst>
                <a:ext uri="{FF2B5EF4-FFF2-40B4-BE49-F238E27FC236}">
                  <a16:creationId xmlns="" xmlns:a16="http://schemas.microsoft.com/office/drawing/2014/main" id="{0C6A26B0-06EB-4262-B746-E71B65EC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168" name="그림 167">
              <a:extLst>
                <a:ext uri="{FF2B5EF4-FFF2-40B4-BE49-F238E27FC236}">
                  <a16:creationId xmlns="" xmlns:a16="http://schemas.microsoft.com/office/drawing/2014/main" id="{72176216-60FC-4CF4-9DB1-62A079655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169" name="그림 168">
              <a:extLst>
                <a:ext uri="{FF2B5EF4-FFF2-40B4-BE49-F238E27FC236}">
                  <a16:creationId xmlns="" xmlns:a16="http://schemas.microsoft.com/office/drawing/2014/main" id="{09D481E5-1360-45D9-9CD0-CD665453C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170" name="그림 169">
              <a:extLst>
                <a:ext uri="{FF2B5EF4-FFF2-40B4-BE49-F238E27FC236}">
                  <a16:creationId xmlns="" xmlns:a16="http://schemas.microsoft.com/office/drawing/2014/main" id="{C4F64F4E-F338-45A7-884D-84FD960D9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171" name="그림 170">
              <a:extLst>
                <a:ext uri="{FF2B5EF4-FFF2-40B4-BE49-F238E27FC236}">
                  <a16:creationId xmlns="" xmlns:a16="http://schemas.microsoft.com/office/drawing/2014/main" id="{54860C4A-8687-4FEB-A78A-2530ED506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172" name="그림 171">
              <a:extLst>
                <a:ext uri="{FF2B5EF4-FFF2-40B4-BE49-F238E27FC236}">
                  <a16:creationId xmlns="" xmlns:a16="http://schemas.microsoft.com/office/drawing/2014/main" id="{27A4C16D-EC91-42E5-94D4-9B402E01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173" name="그림 172">
              <a:extLst>
                <a:ext uri="{FF2B5EF4-FFF2-40B4-BE49-F238E27FC236}">
                  <a16:creationId xmlns="" xmlns:a16="http://schemas.microsoft.com/office/drawing/2014/main" id="{B516056E-DBA5-433C-8728-818C3E596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227" name="직사각형 226">
              <a:extLst>
                <a:ext uri="{FF2B5EF4-FFF2-40B4-BE49-F238E27FC236}">
                  <a16:creationId xmlns="" xmlns:a16="http://schemas.microsoft.com/office/drawing/2014/main" id="{60C57AD3-0153-429B-835B-83C1B0EC5438}"/>
                </a:ext>
              </a:extLst>
            </p:cNvPr>
            <p:cNvSpPr/>
            <p:nvPr/>
          </p:nvSpPr>
          <p:spPr>
            <a:xfrm>
              <a:off x="1057791" y="1927435"/>
              <a:ext cx="905042" cy="27499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150g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4" name="직사각형 173">
              <a:extLst>
                <a:ext uri="{FF2B5EF4-FFF2-40B4-BE49-F238E27FC236}">
                  <a16:creationId xmlns="" xmlns:a16="http://schemas.microsoft.com/office/drawing/2014/main" id="{5339E540-7F2B-444C-8FBE-EFEDAF00C874}"/>
                </a:ext>
              </a:extLst>
            </p:cNvPr>
            <p:cNvSpPr/>
            <p:nvPr/>
          </p:nvSpPr>
          <p:spPr>
            <a:xfrm>
              <a:off x="2551856" y="1921392"/>
              <a:ext cx="905042" cy="2825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900" dirty="0">
                  <a:solidFill>
                    <a:schemeClr val="tx1"/>
                  </a:solidFill>
                </a:rPr>
                <a:t>500g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5" name="직사각형 174">
              <a:extLst>
                <a:ext uri="{FF2B5EF4-FFF2-40B4-BE49-F238E27FC236}">
                  <a16:creationId xmlns="" xmlns:a16="http://schemas.microsoft.com/office/drawing/2014/main" id="{42E46030-DC81-42E1-B541-9E149A813C89}"/>
                </a:ext>
              </a:extLst>
            </p:cNvPr>
            <p:cNvSpPr/>
            <p:nvPr/>
          </p:nvSpPr>
          <p:spPr>
            <a:xfrm>
              <a:off x="4011506" y="1926243"/>
              <a:ext cx="905042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="" xmlns:a16="http://schemas.microsoft.com/office/drawing/2014/main" id="{545AE4C4-873E-431E-8A11-0BE4DF12BB8A}"/>
                </a:ext>
              </a:extLst>
            </p:cNvPr>
            <p:cNvSpPr/>
            <p:nvPr/>
          </p:nvSpPr>
          <p:spPr>
            <a:xfrm>
              <a:off x="994055" y="2963252"/>
              <a:ext cx="905042" cy="2961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="" xmlns:a16="http://schemas.microsoft.com/office/drawing/2014/main" id="{CEC4A2C9-D4DB-4810-8386-DD3E748420DF}"/>
                </a:ext>
              </a:extLst>
            </p:cNvPr>
            <p:cNvSpPr/>
            <p:nvPr/>
          </p:nvSpPr>
          <p:spPr>
            <a:xfrm>
              <a:off x="2460748" y="2977044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통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="" xmlns:a16="http://schemas.microsoft.com/office/drawing/2014/main" id="{236BAA5A-C684-4D82-9AD7-95603441051B}"/>
                </a:ext>
              </a:extLst>
            </p:cNvPr>
            <p:cNvSpPr/>
            <p:nvPr/>
          </p:nvSpPr>
          <p:spPr>
            <a:xfrm>
              <a:off x="3876336" y="2977043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2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그룹 178">
            <a:extLst>
              <a:ext uri="{FF2B5EF4-FFF2-40B4-BE49-F238E27FC236}">
                <a16:creationId xmlns="" xmlns:a16="http://schemas.microsoft.com/office/drawing/2014/main" id="{6449FB73-6BF8-4283-ADB5-B01C0CED9FA8}"/>
              </a:ext>
            </a:extLst>
          </p:cNvPr>
          <p:cNvGrpSpPr/>
          <p:nvPr/>
        </p:nvGrpSpPr>
        <p:grpSpPr>
          <a:xfrm>
            <a:off x="2629214" y="3473512"/>
            <a:ext cx="2362404" cy="2204910"/>
            <a:chOff x="2497817" y="3314582"/>
            <a:chExt cx="2362404" cy="2204910"/>
          </a:xfrm>
        </p:grpSpPr>
        <p:pic>
          <p:nvPicPr>
            <p:cNvPr id="180" name="그림 179">
              <a:extLst>
                <a:ext uri="{FF2B5EF4-FFF2-40B4-BE49-F238E27FC236}">
                  <a16:creationId xmlns="" xmlns:a16="http://schemas.microsoft.com/office/drawing/2014/main" id="{FD1A4806-A322-4A4F-949F-23D05105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455" y="4192551"/>
              <a:ext cx="411162" cy="490883"/>
            </a:xfrm>
            <a:prstGeom prst="rect">
              <a:avLst/>
            </a:prstGeom>
          </p:spPr>
        </p:pic>
        <p:pic>
          <p:nvPicPr>
            <p:cNvPr id="181" name="그림 180">
              <a:extLst>
                <a:ext uri="{FF2B5EF4-FFF2-40B4-BE49-F238E27FC236}">
                  <a16:creationId xmlns="" xmlns:a16="http://schemas.microsoft.com/office/drawing/2014/main" id="{0E2A2F3C-BED3-4384-ABC3-248F88A06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153" y="4143029"/>
              <a:ext cx="411162" cy="490883"/>
            </a:xfrm>
            <a:prstGeom prst="rect">
              <a:avLst/>
            </a:prstGeom>
          </p:spPr>
        </p:pic>
        <p:pic>
          <p:nvPicPr>
            <p:cNvPr id="182" name="그림 181">
              <a:extLst>
                <a:ext uri="{FF2B5EF4-FFF2-40B4-BE49-F238E27FC236}">
                  <a16:creationId xmlns="" xmlns:a16="http://schemas.microsoft.com/office/drawing/2014/main" id="{0B353346-77B7-4728-921D-C0CABF8AD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249" y="4167790"/>
              <a:ext cx="411162" cy="490883"/>
            </a:xfrm>
            <a:prstGeom prst="rect">
              <a:avLst/>
            </a:prstGeom>
          </p:spPr>
        </p:pic>
        <p:pic>
          <p:nvPicPr>
            <p:cNvPr id="183" name="그림 182">
              <a:extLst>
                <a:ext uri="{FF2B5EF4-FFF2-40B4-BE49-F238E27FC236}">
                  <a16:creationId xmlns="" xmlns:a16="http://schemas.microsoft.com/office/drawing/2014/main" id="{B156F539-6EA6-4C91-8827-3E920F392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003" y="4138456"/>
              <a:ext cx="411162" cy="490883"/>
            </a:xfrm>
            <a:prstGeom prst="rect">
              <a:avLst/>
            </a:prstGeom>
          </p:spPr>
        </p:pic>
        <p:pic>
          <p:nvPicPr>
            <p:cNvPr id="184" name="그림 183">
              <a:extLst>
                <a:ext uri="{FF2B5EF4-FFF2-40B4-BE49-F238E27FC236}">
                  <a16:creationId xmlns="" xmlns:a16="http://schemas.microsoft.com/office/drawing/2014/main" id="{B778E526-8E66-4E08-B831-D7BBDDBF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735" y="4105231"/>
              <a:ext cx="411162" cy="490883"/>
            </a:xfrm>
            <a:prstGeom prst="rect">
              <a:avLst/>
            </a:prstGeom>
          </p:spPr>
        </p:pic>
        <p:pic>
          <p:nvPicPr>
            <p:cNvPr id="185" name="그림 184">
              <a:extLst>
                <a:ext uri="{FF2B5EF4-FFF2-40B4-BE49-F238E27FC236}">
                  <a16:creationId xmlns="" xmlns:a16="http://schemas.microsoft.com/office/drawing/2014/main" id="{782D2E07-6415-476C-B2B6-9AAEC6321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585" y="4106657"/>
              <a:ext cx="411162" cy="490883"/>
            </a:xfrm>
            <a:prstGeom prst="rect">
              <a:avLst/>
            </a:prstGeom>
          </p:spPr>
        </p:pic>
        <p:pic>
          <p:nvPicPr>
            <p:cNvPr id="186" name="그림 185">
              <a:extLst>
                <a:ext uri="{FF2B5EF4-FFF2-40B4-BE49-F238E27FC236}">
                  <a16:creationId xmlns="" xmlns:a16="http://schemas.microsoft.com/office/drawing/2014/main" id="{D3AD7D8C-1D21-4770-9AF5-0DC3A3A1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50" y="3920911"/>
              <a:ext cx="300399" cy="359494"/>
            </a:xfrm>
            <a:prstGeom prst="rect">
              <a:avLst/>
            </a:prstGeom>
          </p:spPr>
        </p:pic>
        <p:pic>
          <p:nvPicPr>
            <p:cNvPr id="187" name="그림 186">
              <a:extLst>
                <a:ext uri="{FF2B5EF4-FFF2-40B4-BE49-F238E27FC236}">
                  <a16:creationId xmlns="" xmlns:a16="http://schemas.microsoft.com/office/drawing/2014/main" id="{5320F202-CBFB-4DCD-8CC0-5E54951D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073" y="3918141"/>
              <a:ext cx="300399" cy="359494"/>
            </a:xfrm>
            <a:prstGeom prst="rect">
              <a:avLst/>
            </a:prstGeom>
          </p:spPr>
        </p:pic>
        <p:pic>
          <p:nvPicPr>
            <p:cNvPr id="188" name="그림 187">
              <a:extLst>
                <a:ext uri="{FF2B5EF4-FFF2-40B4-BE49-F238E27FC236}">
                  <a16:creationId xmlns="" xmlns:a16="http://schemas.microsoft.com/office/drawing/2014/main" id="{4DE54C8F-9951-453D-98A0-886EA795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84" y="3914419"/>
              <a:ext cx="300399" cy="359494"/>
            </a:xfrm>
            <a:prstGeom prst="rect">
              <a:avLst/>
            </a:prstGeom>
          </p:spPr>
        </p:pic>
        <p:pic>
          <p:nvPicPr>
            <p:cNvPr id="189" name="그림 188">
              <a:extLst>
                <a:ext uri="{FF2B5EF4-FFF2-40B4-BE49-F238E27FC236}">
                  <a16:creationId xmlns="" xmlns:a16="http://schemas.microsoft.com/office/drawing/2014/main" id="{0C7A96D8-C742-416A-BE77-7612EC0F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4" y="3914419"/>
              <a:ext cx="300399" cy="359494"/>
            </a:xfrm>
            <a:prstGeom prst="rect">
              <a:avLst/>
            </a:prstGeom>
          </p:spPr>
        </p:pic>
        <p:pic>
          <p:nvPicPr>
            <p:cNvPr id="190" name="그림 189">
              <a:extLst>
                <a:ext uri="{FF2B5EF4-FFF2-40B4-BE49-F238E27FC236}">
                  <a16:creationId xmlns="" xmlns:a16="http://schemas.microsoft.com/office/drawing/2014/main" id="{B5896FB8-1DD1-4FE7-9297-4F69A3F93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139" y="3920911"/>
              <a:ext cx="300399" cy="359494"/>
            </a:xfrm>
            <a:prstGeom prst="rect">
              <a:avLst/>
            </a:prstGeom>
          </p:spPr>
        </p:pic>
        <p:pic>
          <p:nvPicPr>
            <p:cNvPr id="191" name="그림 190">
              <a:extLst>
                <a:ext uri="{FF2B5EF4-FFF2-40B4-BE49-F238E27FC236}">
                  <a16:creationId xmlns="" xmlns:a16="http://schemas.microsoft.com/office/drawing/2014/main" id="{93380646-4B80-4978-A192-C8B398A8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12" y="3908211"/>
              <a:ext cx="321098" cy="352425"/>
            </a:xfrm>
            <a:prstGeom prst="rect">
              <a:avLst/>
            </a:prstGeom>
          </p:spPr>
        </p:pic>
        <p:pic>
          <p:nvPicPr>
            <p:cNvPr id="192" name="그림 191">
              <a:extLst>
                <a:ext uri="{FF2B5EF4-FFF2-40B4-BE49-F238E27FC236}">
                  <a16:creationId xmlns="" xmlns:a16="http://schemas.microsoft.com/office/drawing/2014/main" id="{ED040E14-B5FE-4C3E-B78E-7E039D85A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858" y="3660156"/>
              <a:ext cx="321098" cy="352425"/>
            </a:xfrm>
            <a:prstGeom prst="rect">
              <a:avLst/>
            </a:prstGeom>
          </p:spPr>
        </p:pic>
        <p:pic>
          <p:nvPicPr>
            <p:cNvPr id="193" name="그림 192">
              <a:extLst>
                <a:ext uri="{FF2B5EF4-FFF2-40B4-BE49-F238E27FC236}">
                  <a16:creationId xmlns="" xmlns:a16="http://schemas.microsoft.com/office/drawing/2014/main" id="{7B0A07D2-C5A6-40F4-9449-B856E4886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036" y="3660156"/>
              <a:ext cx="321098" cy="352425"/>
            </a:xfrm>
            <a:prstGeom prst="rect">
              <a:avLst/>
            </a:prstGeom>
          </p:spPr>
        </p:pic>
        <p:pic>
          <p:nvPicPr>
            <p:cNvPr id="194" name="그림 193">
              <a:extLst>
                <a:ext uri="{FF2B5EF4-FFF2-40B4-BE49-F238E27FC236}">
                  <a16:creationId xmlns="" xmlns:a16="http://schemas.microsoft.com/office/drawing/2014/main" id="{7C51D962-1866-45D3-AA8C-CD378D02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79" y="3674462"/>
              <a:ext cx="321098" cy="352425"/>
            </a:xfrm>
            <a:prstGeom prst="rect">
              <a:avLst/>
            </a:prstGeom>
          </p:spPr>
        </p:pic>
        <p:pic>
          <p:nvPicPr>
            <p:cNvPr id="195" name="그림 194">
              <a:extLst>
                <a:ext uri="{FF2B5EF4-FFF2-40B4-BE49-F238E27FC236}">
                  <a16:creationId xmlns="" xmlns:a16="http://schemas.microsoft.com/office/drawing/2014/main" id="{56C93247-5718-4C10-B578-0277A5D0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879" y="3674462"/>
              <a:ext cx="321098" cy="352425"/>
            </a:xfrm>
            <a:prstGeom prst="rect">
              <a:avLst/>
            </a:prstGeom>
          </p:spPr>
        </p:pic>
        <p:pic>
          <p:nvPicPr>
            <p:cNvPr id="196" name="그림 195">
              <a:extLst>
                <a:ext uri="{FF2B5EF4-FFF2-40B4-BE49-F238E27FC236}">
                  <a16:creationId xmlns="" xmlns:a16="http://schemas.microsoft.com/office/drawing/2014/main" id="{EC9104F1-28A4-4CB7-9C68-89875392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407" y="3660156"/>
              <a:ext cx="321098" cy="352425"/>
            </a:xfrm>
            <a:prstGeom prst="rect">
              <a:avLst/>
            </a:prstGeom>
          </p:spPr>
        </p:pic>
        <p:pic>
          <p:nvPicPr>
            <p:cNvPr id="197" name="그림 196">
              <a:extLst>
                <a:ext uri="{FF2B5EF4-FFF2-40B4-BE49-F238E27FC236}">
                  <a16:creationId xmlns="" xmlns:a16="http://schemas.microsoft.com/office/drawing/2014/main" id="{9DDDED49-2B89-4A10-9CB3-26FFF4041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95" y="3889038"/>
              <a:ext cx="321098" cy="352425"/>
            </a:xfrm>
            <a:prstGeom prst="rect">
              <a:avLst/>
            </a:prstGeom>
          </p:spPr>
        </p:pic>
        <p:pic>
          <p:nvPicPr>
            <p:cNvPr id="198" name="그림 197">
              <a:extLst>
                <a:ext uri="{FF2B5EF4-FFF2-40B4-BE49-F238E27FC236}">
                  <a16:creationId xmlns="" xmlns:a16="http://schemas.microsoft.com/office/drawing/2014/main" id="{3C184299-ABCC-4A38-BFCF-199A15D6B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616" y="3889039"/>
              <a:ext cx="321098" cy="352425"/>
            </a:xfrm>
            <a:prstGeom prst="rect">
              <a:avLst/>
            </a:prstGeom>
          </p:spPr>
        </p:pic>
        <p:pic>
          <p:nvPicPr>
            <p:cNvPr id="199" name="그림 198">
              <a:extLst>
                <a:ext uri="{FF2B5EF4-FFF2-40B4-BE49-F238E27FC236}">
                  <a16:creationId xmlns="" xmlns:a16="http://schemas.microsoft.com/office/drawing/2014/main" id="{7D9AD37D-0344-4306-AF96-81F47F0D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37" y="3887294"/>
              <a:ext cx="321098" cy="352425"/>
            </a:xfrm>
            <a:prstGeom prst="rect">
              <a:avLst/>
            </a:prstGeom>
          </p:spPr>
        </p:pic>
        <p:pic>
          <p:nvPicPr>
            <p:cNvPr id="200" name="그림 199">
              <a:extLst>
                <a:ext uri="{FF2B5EF4-FFF2-40B4-BE49-F238E27FC236}">
                  <a16:creationId xmlns="" xmlns:a16="http://schemas.microsoft.com/office/drawing/2014/main" id="{5EA47D2F-23E6-45FF-9A21-BE20E0F4C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254" y="3681995"/>
              <a:ext cx="321098" cy="352425"/>
            </a:xfrm>
            <a:prstGeom prst="rect">
              <a:avLst/>
            </a:prstGeom>
          </p:spPr>
        </p:pic>
        <p:pic>
          <p:nvPicPr>
            <p:cNvPr id="201" name="그림 200">
              <a:extLst>
                <a:ext uri="{FF2B5EF4-FFF2-40B4-BE49-F238E27FC236}">
                  <a16:creationId xmlns="" xmlns:a16="http://schemas.microsoft.com/office/drawing/2014/main" id="{8C365E91-9120-40BF-9DC1-984842836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817" y="3314582"/>
              <a:ext cx="2362404" cy="2204910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3-3  </a:t>
            </a:r>
            <a:r>
              <a:rPr lang="ko-KR" altLang="en-US" sz="1000" b="1" spc="-150">
                <a:latin typeface="+mn-ea"/>
              </a:rPr>
              <a:t>들이와 무게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장보기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276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초과했을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덜어주세요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나오고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덜 담았을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물건을 더 담아주세요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라고 소리가 나오며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마트에서 장보는 상황을 이용하여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</a:rPr>
                        <a:t>들이와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 무게의 단위를 쉽게 이해할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7A2DBD9D-22A3-4846-A3C4-38DF312EF857}"/>
              </a:ext>
            </a:extLst>
          </p:cNvPr>
          <p:cNvGrpSpPr/>
          <p:nvPr/>
        </p:nvGrpSpPr>
        <p:grpSpPr>
          <a:xfrm>
            <a:off x="365274" y="3436310"/>
            <a:ext cx="1938388" cy="2176798"/>
            <a:chOff x="473179" y="2506277"/>
            <a:chExt cx="1833495" cy="2418704"/>
          </a:xfrm>
        </p:grpSpPr>
        <p:grpSp>
          <p:nvGrpSpPr>
            <p:cNvPr id="216" name="그룹 215">
              <a:extLst>
                <a:ext uri="{FF2B5EF4-FFF2-40B4-BE49-F238E27FC236}">
                  <a16:creationId xmlns="" xmlns:a16="http://schemas.microsoft.com/office/drawing/2014/main" id="{533A4CFB-F258-4F62-8FA6-C210C5BF443C}"/>
                </a:ext>
              </a:extLst>
            </p:cNvPr>
            <p:cNvGrpSpPr/>
            <p:nvPr/>
          </p:nvGrpSpPr>
          <p:grpSpPr>
            <a:xfrm>
              <a:off x="473179" y="2506277"/>
              <a:ext cx="1677417" cy="2418704"/>
              <a:chOff x="5660905" y="2625432"/>
              <a:chExt cx="1905282" cy="2610167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AA67B88B-916B-4CA5-AD0E-B06DC11072E3}"/>
                  </a:ext>
                </a:extLst>
              </p:cNvPr>
              <p:cNvSpPr/>
              <p:nvPr/>
            </p:nvSpPr>
            <p:spPr>
              <a:xfrm>
                <a:off x="5660905" y="2625432"/>
                <a:ext cx="1905282" cy="26036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="" xmlns:a16="http://schemas.microsoft.com/office/drawing/2014/main" id="{D8CA3BDE-22CF-4626-BA0F-1069174DA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05" y="2625432"/>
                <a:ext cx="1905282" cy="2610167"/>
              </a:xfrm>
              <a:prstGeom prst="rect">
                <a:avLst/>
              </a:prstGeom>
            </p:spPr>
          </p:pic>
        </p:grpSp>
        <p:pic>
          <p:nvPicPr>
            <p:cNvPr id="217" name="그림 216">
              <a:extLst>
                <a:ext uri="{FF2B5EF4-FFF2-40B4-BE49-F238E27FC236}">
                  <a16:creationId xmlns="" xmlns:a16="http://schemas.microsoft.com/office/drawing/2014/main" id="{1A43EE81-2381-4FFF-8075-CDCF915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03" y="3066910"/>
              <a:ext cx="411162" cy="490883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="" xmlns:a16="http://schemas.microsoft.com/office/drawing/2014/main" id="{812424EF-D827-4978-B85B-E4ECF03C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23" y="3808939"/>
              <a:ext cx="300399" cy="359494"/>
            </a:xfrm>
            <a:prstGeom prst="rect">
              <a:avLst/>
            </a:prstGeom>
          </p:spPr>
        </p:pic>
        <p:pic>
          <p:nvPicPr>
            <p:cNvPr id="219" name="그림 218">
              <a:extLst>
                <a:ext uri="{FF2B5EF4-FFF2-40B4-BE49-F238E27FC236}">
                  <a16:creationId xmlns="" xmlns:a16="http://schemas.microsoft.com/office/drawing/2014/main" id="{60182EDB-3699-484D-9291-A2AF43CC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56" y="4482461"/>
              <a:ext cx="321098" cy="352425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5481B162-D87C-4EB9-9C2E-9D2C56C2ADB1}"/>
                </a:ext>
              </a:extLst>
            </p:cNvPr>
            <p:cNvSpPr txBox="1"/>
            <p:nvPr/>
          </p:nvSpPr>
          <p:spPr>
            <a:xfrm>
              <a:off x="1107316" y="3066910"/>
              <a:ext cx="1199358" cy="18580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수박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사과 </a:t>
              </a:r>
              <a:r>
                <a:rPr lang="en-US" altLang="ko-KR" sz="1000" b="1" dirty="0">
                  <a:latin typeface="+mn-ea"/>
                  <a:cs typeface="+mj-cs"/>
                </a:rPr>
                <a:t>1kg</a:t>
              </a: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ko-KR" sz="1000" b="1" dirty="0">
                <a:latin typeface="+mn-ea"/>
                <a:cs typeface="+mj-cs"/>
              </a:endParaRPr>
            </a:p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000" b="1" dirty="0">
                  <a:latin typeface="+mn-ea"/>
                  <a:cs typeface="+mj-cs"/>
                </a:rPr>
                <a:t>감자 </a:t>
              </a:r>
              <a:r>
                <a:rPr lang="en-US" altLang="ko-KR" sz="1000" b="1" dirty="0">
                  <a:latin typeface="+mn-ea"/>
                  <a:cs typeface="+mj-cs"/>
                </a:rPr>
                <a:t>3kg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3F11468-2E35-4BAD-AD35-9B05B7FF596F}"/>
                </a:ext>
              </a:extLst>
            </p:cNvPr>
            <p:cNvSpPr txBox="1"/>
            <p:nvPr/>
          </p:nvSpPr>
          <p:spPr>
            <a:xfrm>
              <a:off x="642461" y="2688811"/>
              <a:ext cx="1323675" cy="2870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2000" b="1" dirty="0">
                  <a:latin typeface="+mn-ea"/>
                  <a:cs typeface="+mj-cs"/>
                </a:rPr>
                <a:t>사야할 것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2A6EAB8C-AFBB-4136-A54B-6D6A465B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7" y="3945610"/>
            <a:ext cx="2192376" cy="10737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C1BD499-E2D7-4520-9C57-23C197F7B663}"/>
              </a:ext>
            </a:extLst>
          </p:cNvPr>
          <p:cNvSpPr/>
          <p:nvPr/>
        </p:nvSpPr>
        <p:spPr>
          <a:xfrm>
            <a:off x="6219291" y="4957382"/>
            <a:ext cx="2133600" cy="69095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="" xmlns:a16="http://schemas.microsoft.com/office/drawing/2014/main" id="{B0247AA9-4EAA-4A2C-A606-7401160C56A5}"/>
              </a:ext>
            </a:extLst>
          </p:cNvPr>
          <p:cNvSpPr/>
          <p:nvPr/>
        </p:nvSpPr>
        <p:spPr>
          <a:xfrm>
            <a:off x="6273681" y="5030172"/>
            <a:ext cx="2028646" cy="5492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계산하기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F5C90302-06AA-4D3A-82BB-8A12C3797FF4}"/>
              </a:ext>
            </a:extLst>
          </p:cNvPr>
          <p:cNvGrpSpPr/>
          <p:nvPr/>
        </p:nvGrpSpPr>
        <p:grpSpPr>
          <a:xfrm>
            <a:off x="5612437" y="956998"/>
            <a:ext cx="2741211" cy="2851941"/>
            <a:chOff x="4118579" y="960563"/>
            <a:chExt cx="3887431" cy="4680785"/>
          </a:xfrm>
        </p:grpSpPr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95CB464E-4B50-4901-8062-F8AE6447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79" y="960563"/>
              <a:ext cx="3887431" cy="468078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1A98B80D-B0F4-416D-9AA3-7CFEE83FE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893" y="2075674"/>
              <a:ext cx="191585" cy="59391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E54ACB1A-07F7-4E69-80A4-E45952206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63" y="2084166"/>
              <a:ext cx="191585" cy="59125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="" xmlns:a16="http://schemas.microsoft.com/office/drawing/2014/main" id="{715F782F-CFCD-410F-882B-0B36D9A90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482" y="1177454"/>
              <a:ext cx="171255" cy="51717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32EEE9CC-047F-4D5C-B48A-80C77790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21" y="3832037"/>
              <a:ext cx="287817" cy="822334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="" xmlns:a16="http://schemas.microsoft.com/office/drawing/2014/main" id="{4A064BC2-A2A6-4669-902E-5B10F63C4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160" y="2851935"/>
              <a:ext cx="287817" cy="81703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="" xmlns:a16="http://schemas.microsoft.com/office/drawing/2014/main" id="{A02A16BC-21D8-4643-8AA8-142A62E7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876" y="2854268"/>
              <a:ext cx="290184" cy="823750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50C39734-15C9-4F55-93B6-F5F6F9AD8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94" y="3830624"/>
              <a:ext cx="393135" cy="823750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1E0CD026-7CC0-4752-9742-F3EC37F2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837" y="3830623"/>
              <a:ext cx="393135" cy="823750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="" xmlns:a16="http://schemas.microsoft.com/office/drawing/2014/main" id="{90785CE3-60E6-4E93-9AAB-F1F536E9A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19" y="3830622"/>
              <a:ext cx="393135" cy="823750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="" xmlns:a16="http://schemas.microsoft.com/office/drawing/2014/main" id="{4A9281E2-AFDA-48BB-A822-6129C336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62" y="3830621"/>
              <a:ext cx="393135" cy="823750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="" xmlns:a16="http://schemas.microsoft.com/office/drawing/2014/main" id="{E0FA0159-805C-498B-A4F2-228A75F4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115" y="3832037"/>
              <a:ext cx="287817" cy="822334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527F26DA-5121-48EE-AD9D-56DB6660A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56" y="3833441"/>
              <a:ext cx="287817" cy="822334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C695E54C-0076-4496-9E34-A882BE01E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971" y="3832037"/>
              <a:ext cx="287817" cy="822334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="" xmlns:a16="http://schemas.microsoft.com/office/drawing/2014/main" id="{1A4088AC-339C-4644-827B-04A94B964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006" y="2848575"/>
              <a:ext cx="290184" cy="823750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="" xmlns:a16="http://schemas.microsoft.com/office/drawing/2014/main" id="{EB0EAF4C-216F-4B2D-BDBB-302ACE677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475" y="2848575"/>
              <a:ext cx="290184" cy="823750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2EEAD804-DD68-4A17-B545-0429439E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059" y="2848575"/>
              <a:ext cx="290184" cy="823750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1A76E909-E8DF-4D02-B083-287C04C8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507" y="2859391"/>
              <a:ext cx="287817" cy="817030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F8FE9359-2ECB-4F47-AEDB-FF34C3F2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33" y="2859391"/>
              <a:ext cx="287817" cy="817030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4DB0E471-28FA-4006-BCBA-649C7875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496" y="2862664"/>
              <a:ext cx="287817" cy="817030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BA29A4AD-B781-494A-9BA9-F4ACF56D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52" y="1173402"/>
              <a:ext cx="171255" cy="517170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3591E3E5-5749-4B92-A610-C5C01913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10" y="1173403"/>
              <a:ext cx="171255" cy="517170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082BE9CE-7034-4EF9-9F27-8181837C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939" y="1173404"/>
              <a:ext cx="171255" cy="517170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B44D473B-C68D-41A4-99B8-81A354CF3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071" y="1173405"/>
              <a:ext cx="171255" cy="51717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="" xmlns:a16="http://schemas.microsoft.com/office/drawing/2014/main" id="{92E7A57D-D347-4EF9-85A8-B29895E8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81" y="1176428"/>
              <a:ext cx="171255" cy="51717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="" xmlns:a16="http://schemas.microsoft.com/office/drawing/2014/main" id="{AB4368D0-2D6F-4243-AB98-51284E26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943" y="1176949"/>
              <a:ext cx="171255" cy="517170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="" xmlns:a16="http://schemas.microsoft.com/office/drawing/2014/main" id="{09A6816E-8844-4C95-895B-688334CA3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9" y="1173406"/>
              <a:ext cx="171255" cy="517170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C3C8F995-A8C5-47F4-9D79-6CE56B29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681" y="1173402"/>
              <a:ext cx="171255" cy="517170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="" xmlns:a16="http://schemas.microsoft.com/office/drawing/2014/main" id="{F865A78B-64A4-4804-AEDF-7D871B4E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213" y="2081718"/>
              <a:ext cx="191585" cy="591251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="" xmlns:a16="http://schemas.microsoft.com/office/drawing/2014/main" id="{DE6E6BE6-E4D6-4782-98D1-C04BC2509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223" y="2084167"/>
              <a:ext cx="191585" cy="591251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="" xmlns:a16="http://schemas.microsoft.com/office/drawing/2014/main" id="{5336137E-E8D1-49D4-9AF1-C817B0B8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106" y="2084168"/>
              <a:ext cx="191585" cy="591251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8C904F96-D7D5-45D2-ABA9-064164E70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987" y="2077005"/>
              <a:ext cx="191585" cy="591251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="" xmlns:a16="http://schemas.microsoft.com/office/drawing/2014/main" id="{C8196781-547D-4862-9ACF-3E5EE17C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714" y="2075674"/>
              <a:ext cx="191585" cy="593914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="" xmlns:a16="http://schemas.microsoft.com/office/drawing/2014/main" id="{8F05D24D-1F5D-459B-906E-B913151E5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724" y="2075674"/>
              <a:ext cx="191585" cy="593914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="" xmlns:a16="http://schemas.microsoft.com/office/drawing/2014/main" id="{DB6C393C-5907-4A80-AF93-9BBEB17C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44" y="2075674"/>
              <a:ext cx="191585" cy="593914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="" xmlns:a16="http://schemas.microsoft.com/office/drawing/2014/main" id="{52E9747E-EE1E-4A7F-AE67-E5494B15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64" y="2075674"/>
              <a:ext cx="191585" cy="593914"/>
            </a:xfrm>
            <a:prstGeom prst="rect">
              <a:avLst/>
            </a:prstGeom>
          </p:spPr>
        </p:pic>
        <p:sp>
          <p:nvSpPr>
            <p:cNvPr id="65" name="직사각형 64">
              <a:extLst>
                <a:ext uri="{FF2B5EF4-FFF2-40B4-BE49-F238E27FC236}">
                  <a16:creationId xmlns="" xmlns:a16="http://schemas.microsoft.com/office/drawing/2014/main" id="{25508B1C-81EA-4722-9138-C009C151D1ED}"/>
                </a:ext>
              </a:extLst>
            </p:cNvPr>
            <p:cNvSpPr/>
            <p:nvPr/>
          </p:nvSpPr>
          <p:spPr>
            <a:xfrm>
              <a:off x="5475278" y="965464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0A537B67-B8F1-4BA6-8A2B-84637F7241BE}"/>
                </a:ext>
              </a:extLst>
            </p:cNvPr>
            <p:cNvSpPr/>
            <p:nvPr/>
          </p:nvSpPr>
          <p:spPr>
            <a:xfrm>
              <a:off x="5559679" y="1720725"/>
              <a:ext cx="1026436" cy="17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200ml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="" xmlns:a16="http://schemas.microsoft.com/office/drawing/2014/main" id="{70D760E1-A240-4141-88E9-D01C8518DEE0}"/>
                </a:ext>
              </a:extLst>
            </p:cNvPr>
            <p:cNvSpPr/>
            <p:nvPr/>
          </p:nvSpPr>
          <p:spPr>
            <a:xfrm>
              <a:off x="5543350" y="2667512"/>
              <a:ext cx="1026436" cy="163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500ml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="" xmlns:a16="http://schemas.microsoft.com/office/drawing/2014/main" id="{95E15ADE-9617-46FF-A599-0C4DC93E6E1F}"/>
                </a:ext>
              </a:extLst>
            </p:cNvPr>
            <p:cNvSpPr/>
            <p:nvPr/>
          </p:nvSpPr>
          <p:spPr>
            <a:xfrm>
              <a:off x="5563342" y="3675356"/>
              <a:ext cx="1026436" cy="14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</a:rPr>
                <a:t>1000ml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668E6813-FE71-4D6A-BF0B-33647B0E83E7}"/>
              </a:ext>
            </a:extLst>
          </p:cNvPr>
          <p:cNvSpPr txBox="1"/>
          <p:nvPr/>
        </p:nvSpPr>
        <p:spPr>
          <a:xfrm>
            <a:off x="6061628" y="47742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28" name="그룹 227">
            <a:extLst>
              <a:ext uri="{FF2B5EF4-FFF2-40B4-BE49-F238E27FC236}">
                <a16:creationId xmlns="" xmlns:a16="http://schemas.microsoft.com/office/drawing/2014/main" id="{8A431244-C6E3-4194-929D-FD111E6D0C80}"/>
              </a:ext>
            </a:extLst>
          </p:cNvPr>
          <p:cNvGrpSpPr/>
          <p:nvPr/>
        </p:nvGrpSpPr>
        <p:grpSpPr>
          <a:xfrm>
            <a:off x="326773" y="1069056"/>
            <a:ext cx="5187349" cy="2248911"/>
            <a:chOff x="326773" y="1069056"/>
            <a:chExt cx="5187349" cy="2248911"/>
          </a:xfrm>
        </p:grpSpPr>
        <p:sp>
          <p:nvSpPr>
            <p:cNvPr id="4" name="평행 사변형 3">
              <a:extLst>
                <a:ext uri="{FF2B5EF4-FFF2-40B4-BE49-F238E27FC236}">
                  <a16:creationId xmlns="" xmlns:a16="http://schemas.microsoft.com/office/drawing/2014/main" id="{FDCF4535-E923-44F7-A735-E2A28FFA5184}"/>
                </a:ext>
              </a:extLst>
            </p:cNvPr>
            <p:cNvSpPr/>
            <p:nvPr/>
          </p:nvSpPr>
          <p:spPr>
            <a:xfrm>
              <a:off x="326773" y="1076270"/>
              <a:ext cx="5187349" cy="2241697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B343ED64-BA2E-4D2A-828E-1A20E37B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42" y="1280320"/>
              <a:ext cx="247844" cy="272024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BA5BC0A4-5AEF-4E37-B06B-13DE37C7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727" y="1071825"/>
              <a:ext cx="369881" cy="55758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A6BE8146-04FD-4E7B-8BAD-0F5FB68A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40" y="1389027"/>
              <a:ext cx="369882" cy="19078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D1E0A4FB-10F0-4E09-A835-7759B47C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083" y="2220953"/>
              <a:ext cx="451008" cy="536643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="" xmlns:a16="http://schemas.microsoft.com/office/drawing/2014/main" id="{1E87EF6A-6049-48E2-9FEB-EE1B815D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039" y="2328773"/>
              <a:ext cx="283189" cy="479981"/>
            </a:xfrm>
            <a:prstGeom prst="rect">
              <a:avLst/>
            </a:prstGeom>
          </p:spPr>
        </p:pic>
        <p:pic>
          <p:nvPicPr>
            <p:cNvPr id="81" name="그림 80">
              <a:extLst>
                <a:ext uri="{FF2B5EF4-FFF2-40B4-BE49-F238E27FC236}">
                  <a16:creationId xmlns="" xmlns:a16="http://schemas.microsoft.com/office/drawing/2014/main" id="{C616E4D3-8F57-4199-95E6-A3BBAE7B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60" y="2464015"/>
              <a:ext cx="283189" cy="479981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="" xmlns:a16="http://schemas.microsoft.com/office/drawing/2014/main" id="{52B82D28-241C-41FF-B8E1-0238441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7487">
              <a:off x="4271592" y="2441233"/>
              <a:ext cx="283189" cy="479981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="" xmlns:a16="http://schemas.microsoft.com/office/drawing/2014/main" id="{47B12E98-4B84-4523-A538-BC461D46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78" y="2453000"/>
              <a:ext cx="283189" cy="479981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="" xmlns:a16="http://schemas.microsoft.com/office/drawing/2014/main" id="{D40025B7-1859-4996-8964-0882BE320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65" y="2373738"/>
              <a:ext cx="283189" cy="479981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="" xmlns:a16="http://schemas.microsoft.com/office/drawing/2014/main" id="{2CDB132B-003B-45E9-8E5E-E246C6FA5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24" y="2385674"/>
              <a:ext cx="283189" cy="479981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="" xmlns:a16="http://schemas.microsoft.com/office/drawing/2014/main" id="{5B8633E0-DB87-4C0A-BEBE-9F4B6AFA3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2" y="2441234"/>
              <a:ext cx="283189" cy="479981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="" xmlns:a16="http://schemas.microsoft.com/office/drawing/2014/main" id="{AA67E1C0-27BD-43E1-A135-F241C2E87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73" y="2396519"/>
              <a:ext cx="283189" cy="479981"/>
            </a:xfrm>
            <a:prstGeom prst="rect">
              <a:avLst/>
            </a:prstGeom>
          </p:spPr>
        </p:pic>
        <p:pic>
          <p:nvPicPr>
            <p:cNvPr id="88" name="그림 87">
              <a:extLst>
                <a:ext uri="{FF2B5EF4-FFF2-40B4-BE49-F238E27FC236}">
                  <a16:creationId xmlns="" xmlns:a16="http://schemas.microsoft.com/office/drawing/2014/main" id="{8CBD40D5-169C-4991-B6CB-8AE18F4E8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367" y="2194908"/>
              <a:ext cx="451008" cy="536643"/>
            </a:xfrm>
            <a:prstGeom prst="rect">
              <a:avLst/>
            </a:prstGeom>
          </p:spPr>
        </p:pic>
        <p:pic>
          <p:nvPicPr>
            <p:cNvPr id="89" name="그림 88">
              <a:extLst>
                <a:ext uri="{FF2B5EF4-FFF2-40B4-BE49-F238E27FC236}">
                  <a16:creationId xmlns="" xmlns:a16="http://schemas.microsoft.com/office/drawing/2014/main" id="{45B1E8FE-7243-4C0D-B1A9-5CC181BB9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196" y="2420618"/>
              <a:ext cx="451008" cy="536643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="" xmlns:a16="http://schemas.microsoft.com/office/drawing/2014/main" id="{FDC8D40B-4794-4E00-8A25-2094A349F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63" y="2420619"/>
              <a:ext cx="451008" cy="536643"/>
            </a:xfrm>
            <a:prstGeom prst="rect">
              <a:avLst/>
            </a:prstGeom>
          </p:spPr>
        </p:pic>
        <p:pic>
          <p:nvPicPr>
            <p:cNvPr id="91" name="그림 90">
              <a:extLst>
                <a:ext uri="{FF2B5EF4-FFF2-40B4-BE49-F238E27FC236}">
                  <a16:creationId xmlns="" xmlns:a16="http://schemas.microsoft.com/office/drawing/2014/main" id="{3391AA49-8F7D-4B33-BE6B-65F78E878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3" y="2426677"/>
              <a:ext cx="451008" cy="536643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="" xmlns:a16="http://schemas.microsoft.com/office/drawing/2014/main" id="{08BE8A0A-2172-4E7A-A2BE-FEC6CB4C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404" y="2270753"/>
              <a:ext cx="234932" cy="281148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="" xmlns:a16="http://schemas.microsoft.com/office/drawing/2014/main" id="{D95361F3-BD80-43CD-8E04-42F6B1912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48" y="2265751"/>
              <a:ext cx="234932" cy="281148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="" xmlns:a16="http://schemas.microsoft.com/office/drawing/2014/main" id="{0C064197-8822-4F87-918D-63528E8B6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3" y="2260362"/>
              <a:ext cx="234932" cy="281148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="" xmlns:a16="http://schemas.microsoft.com/office/drawing/2014/main" id="{C48B96C6-AC2B-4CD5-B15D-50E189435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08" y="2441865"/>
              <a:ext cx="234932" cy="281148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="" xmlns:a16="http://schemas.microsoft.com/office/drawing/2014/main" id="{928BA3C2-47FD-4F24-A78B-CA296AFC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429" y="2443582"/>
              <a:ext cx="234932" cy="281148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="" xmlns:a16="http://schemas.microsoft.com/office/drawing/2014/main" id="{18EEFD36-A76F-4576-8915-E35BCFA6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75" y="2444773"/>
              <a:ext cx="234932" cy="281148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="" xmlns:a16="http://schemas.microsoft.com/office/drawing/2014/main" id="{9123F83C-1B95-46AA-9BD6-49CBD7F4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35" y="2453180"/>
              <a:ext cx="234932" cy="281148"/>
            </a:xfrm>
            <a:prstGeom prst="rect">
              <a:avLst/>
            </a:prstGeom>
          </p:spPr>
        </p:pic>
        <p:pic>
          <p:nvPicPr>
            <p:cNvPr id="226" name="그림 225">
              <a:extLst>
                <a:ext uri="{FF2B5EF4-FFF2-40B4-BE49-F238E27FC236}">
                  <a16:creationId xmlns="" xmlns:a16="http://schemas.microsoft.com/office/drawing/2014/main" id="{5764070B-04B9-4322-9400-D4D7EA95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77" y="2620752"/>
              <a:ext cx="234932" cy="281148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="" xmlns:a16="http://schemas.microsoft.com/office/drawing/2014/main" id="{ABB8EEB4-F900-4101-A653-E9B7ECEA1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96" y="2623757"/>
              <a:ext cx="234932" cy="281148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="" xmlns:a16="http://schemas.microsoft.com/office/drawing/2014/main" id="{6D9E8B22-234E-42EA-8A96-C2F80EB6C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93" y="2618781"/>
              <a:ext cx="234932" cy="281148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="" xmlns:a16="http://schemas.microsoft.com/office/drawing/2014/main" id="{1E4FA6C0-825F-4E69-B808-14B784B7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251" y="2623250"/>
              <a:ext cx="234932" cy="281148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="" xmlns:a16="http://schemas.microsoft.com/office/drawing/2014/main" id="{24D49C87-FCBB-4F02-8BF2-35A9E527B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165" y="2618781"/>
              <a:ext cx="234932" cy="281148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="" xmlns:a16="http://schemas.microsoft.com/office/drawing/2014/main" id="{9818E1A5-3C39-4739-9676-2DB86376B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42" y="1381958"/>
              <a:ext cx="369882" cy="190781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="" xmlns:a16="http://schemas.microsoft.com/office/drawing/2014/main" id="{5A159B6C-6813-4704-BBBC-4FF2B25C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767" y="1452177"/>
              <a:ext cx="369882" cy="1907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="" xmlns:a16="http://schemas.microsoft.com/office/drawing/2014/main" id="{04E00289-C7C4-4791-A35F-078944AD8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16" y="1522396"/>
              <a:ext cx="369882" cy="1907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="" xmlns:a16="http://schemas.microsoft.com/office/drawing/2014/main" id="{698D8C85-46F8-41D4-AD14-5B7B4481A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61" y="1516048"/>
              <a:ext cx="369882" cy="190781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="" xmlns:a16="http://schemas.microsoft.com/office/drawing/2014/main" id="{EDAC2D24-43B6-4081-AA63-D56A1CBA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09" y="1438767"/>
              <a:ext cx="369882" cy="1907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="" xmlns:a16="http://schemas.microsoft.com/office/drawing/2014/main" id="{AC541671-F00B-45A3-9747-B77229FAE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1" y="1306335"/>
              <a:ext cx="369882" cy="1907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="" xmlns:a16="http://schemas.microsoft.com/office/drawing/2014/main" id="{44D0AF2B-5EF7-4883-A499-9B65C382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740" y="1541427"/>
              <a:ext cx="369882" cy="1907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="" xmlns:a16="http://schemas.microsoft.com/office/drawing/2014/main" id="{14F2F5EF-62B1-4802-8E81-BC741902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5" y="1566806"/>
              <a:ext cx="369882" cy="1907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="" xmlns:a16="http://schemas.microsoft.com/office/drawing/2014/main" id="{A7A4CF9A-3FF1-4EEC-B2FB-64618C1A2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763" y="1318925"/>
              <a:ext cx="369882" cy="1907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="" xmlns:a16="http://schemas.microsoft.com/office/drawing/2014/main" id="{567946D3-0B2C-48B5-8C07-D88C1153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234" y="1268038"/>
              <a:ext cx="369882" cy="1907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="" xmlns:a16="http://schemas.microsoft.com/office/drawing/2014/main" id="{2839B917-E001-41B2-8246-FA2F4E1A5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0" y="1693827"/>
              <a:ext cx="369882" cy="1907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="" xmlns:a16="http://schemas.microsoft.com/office/drawing/2014/main" id="{1D879E83-CA10-4C84-A8FE-46646CF3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89" y="1604796"/>
              <a:ext cx="369882" cy="1907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="" xmlns:a16="http://schemas.microsoft.com/office/drawing/2014/main" id="{0D24C414-845A-4A3D-8E33-FE908815D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565" y="1471638"/>
              <a:ext cx="369882" cy="1907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="" xmlns:a16="http://schemas.microsoft.com/office/drawing/2014/main" id="{6F708918-E046-4C9A-8ED1-E7DC6894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778" y="1668465"/>
              <a:ext cx="369882" cy="1907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="" xmlns:a16="http://schemas.microsoft.com/office/drawing/2014/main" id="{3EEE077D-F272-4493-93C5-697EAF6CD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38" y="1069056"/>
              <a:ext cx="369881" cy="5575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="" xmlns:a16="http://schemas.microsoft.com/office/drawing/2014/main" id="{94AE114C-B9CA-44C1-AECE-2447BC2C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58" y="1266891"/>
              <a:ext cx="369881" cy="5575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="" xmlns:a16="http://schemas.microsoft.com/office/drawing/2014/main" id="{019FF58C-07B0-4E5D-9126-32D2F428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99" y="1291520"/>
              <a:ext cx="369881" cy="5575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="" xmlns:a16="http://schemas.microsoft.com/office/drawing/2014/main" id="{4BA6D231-4561-479D-8B07-5D1A94D0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040" y="1323607"/>
              <a:ext cx="369881" cy="5575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="" xmlns:a16="http://schemas.microsoft.com/office/drawing/2014/main" id="{248EAE00-143D-4B16-A262-3E2EAB82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846" y="1307299"/>
              <a:ext cx="369881" cy="5575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="" xmlns:a16="http://schemas.microsoft.com/office/drawing/2014/main" id="{9197B10D-8EB0-4D47-B5D2-0E1DC758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23" y="1376265"/>
              <a:ext cx="247844" cy="272024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="" xmlns:a16="http://schemas.microsoft.com/office/drawing/2014/main" id="{5A0448A5-16F6-47EC-B159-BE5BDF040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34" y="1348463"/>
              <a:ext cx="247844" cy="272024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="" xmlns:a16="http://schemas.microsoft.com/office/drawing/2014/main" id="{AB082D0F-87E6-4010-AFC4-9504E060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85" y="1424844"/>
              <a:ext cx="247844" cy="272024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="" xmlns:a16="http://schemas.microsoft.com/office/drawing/2014/main" id="{49464952-8EB5-4F6E-AFA5-65CF6DC7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77" y="1515720"/>
              <a:ext cx="247844" cy="272024"/>
            </a:xfrm>
            <a:prstGeom prst="rect">
              <a:avLst/>
            </a:prstGeom>
          </p:spPr>
        </p:pic>
        <p:pic>
          <p:nvPicPr>
            <p:cNvPr id="151" name="그림 150">
              <a:extLst>
                <a:ext uri="{FF2B5EF4-FFF2-40B4-BE49-F238E27FC236}">
                  <a16:creationId xmlns="" xmlns:a16="http://schemas.microsoft.com/office/drawing/2014/main" id="{09D97AF4-9EC4-4C2A-A706-CFD79B0D5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26" y="1450190"/>
              <a:ext cx="247844" cy="272024"/>
            </a:xfrm>
            <a:prstGeom prst="rect">
              <a:avLst/>
            </a:prstGeom>
          </p:spPr>
        </p:pic>
        <p:pic>
          <p:nvPicPr>
            <p:cNvPr id="152" name="그림 151">
              <a:extLst>
                <a:ext uri="{FF2B5EF4-FFF2-40B4-BE49-F238E27FC236}">
                  <a16:creationId xmlns="" xmlns:a16="http://schemas.microsoft.com/office/drawing/2014/main" id="{EBB14051-45D9-4A26-9067-2E819F0A8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55" y="1424844"/>
              <a:ext cx="247844" cy="272024"/>
            </a:xfrm>
            <a:prstGeom prst="rect">
              <a:avLst/>
            </a:prstGeom>
          </p:spPr>
        </p:pic>
        <p:pic>
          <p:nvPicPr>
            <p:cNvPr id="155" name="그림 154">
              <a:extLst>
                <a:ext uri="{FF2B5EF4-FFF2-40B4-BE49-F238E27FC236}">
                  <a16:creationId xmlns="" xmlns:a16="http://schemas.microsoft.com/office/drawing/2014/main" id="{640AA84D-73A3-424F-B8BB-E43824B5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98" y="1280318"/>
              <a:ext cx="247844" cy="272024"/>
            </a:xfrm>
            <a:prstGeom prst="rect">
              <a:avLst/>
            </a:prstGeom>
          </p:spPr>
        </p:pic>
        <p:pic>
          <p:nvPicPr>
            <p:cNvPr id="157" name="그림 156">
              <a:extLst>
                <a:ext uri="{FF2B5EF4-FFF2-40B4-BE49-F238E27FC236}">
                  <a16:creationId xmlns="" xmlns:a16="http://schemas.microsoft.com/office/drawing/2014/main" id="{D6325C05-C131-4803-9CD6-945DFA5EA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42" y="1432720"/>
              <a:ext cx="247844" cy="272024"/>
            </a:xfrm>
            <a:prstGeom prst="rect">
              <a:avLst/>
            </a:prstGeom>
          </p:spPr>
        </p:pic>
        <p:pic>
          <p:nvPicPr>
            <p:cNvPr id="158" name="그림 157">
              <a:extLst>
                <a:ext uri="{FF2B5EF4-FFF2-40B4-BE49-F238E27FC236}">
                  <a16:creationId xmlns="" xmlns:a16="http://schemas.microsoft.com/office/drawing/2014/main" id="{D678B138-8629-4FC5-A54C-0A93A71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42" y="1585120"/>
              <a:ext cx="247844" cy="272024"/>
            </a:xfrm>
            <a:prstGeom prst="rect">
              <a:avLst/>
            </a:prstGeom>
          </p:spPr>
        </p:pic>
        <p:pic>
          <p:nvPicPr>
            <p:cNvPr id="159" name="그림 158">
              <a:extLst>
                <a:ext uri="{FF2B5EF4-FFF2-40B4-BE49-F238E27FC236}">
                  <a16:creationId xmlns="" xmlns:a16="http://schemas.microsoft.com/office/drawing/2014/main" id="{B8F1AA5B-B60B-49E2-8B58-475A3396F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83" y="1541883"/>
              <a:ext cx="247844" cy="272024"/>
            </a:xfrm>
            <a:prstGeom prst="rect">
              <a:avLst/>
            </a:prstGeom>
          </p:spPr>
        </p:pic>
        <p:pic>
          <p:nvPicPr>
            <p:cNvPr id="160" name="그림 159">
              <a:extLst>
                <a:ext uri="{FF2B5EF4-FFF2-40B4-BE49-F238E27FC236}">
                  <a16:creationId xmlns="" xmlns:a16="http://schemas.microsoft.com/office/drawing/2014/main" id="{7AF8880B-C952-44EC-9902-D7E0A988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16" y="1514704"/>
              <a:ext cx="247844" cy="272024"/>
            </a:xfrm>
            <a:prstGeom prst="rect">
              <a:avLst/>
            </a:prstGeom>
          </p:spPr>
        </p:pic>
        <p:pic>
          <p:nvPicPr>
            <p:cNvPr id="161" name="그림 160">
              <a:extLst>
                <a:ext uri="{FF2B5EF4-FFF2-40B4-BE49-F238E27FC236}">
                  <a16:creationId xmlns="" xmlns:a16="http://schemas.microsoft.com/office/drawing/2014/main" id="{43E38361-6713-48EE-889F-330C1847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362" y="1468421"/>
              <a:ext cx="247844" cy="272024"/>
            </a:xfrm>
            <a:prstGeom prst="rect">
              <a:avLst/>
            </a:prstGeom>
          </p:spPr>
        </p:pic>
        <p:pic>
          <p:nvPicPr>
            <p:cNvPr id="162" name="그림 161">
              <a:extLst>
                <a:ext uri="{FF2B5EF4-FFF2-40B4-BE49-F238E27FC236}">
                  <a16:creationId xmlns="" xmlns:a16="http://schemas.microsoft.com/office/drawing/2014/main" id="{469D8B14-0DC6-4C4C-82D3-2AA57A2CF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35" y="1324110"/>
              <a:ext cx="247844" cy="272024"/>
            </a:xfrm>
            <a:prstGeom prst="rect">
              <a:avLst/>
            </a:prstGeom>
          </p:spPr>
        </p:pic>
        <p:pic>
          <p:nvPicPr>
            <p:cNvPr id="163" name="그림 162">
              <a:extLst>
                <a:ext uri="{FF2B5EF4-FFF2-40B4-BE49-F238E27FC236}">
                  <a16:creationId xmlns="" xmlns:a16="http://schemas.microsoft.com/office/drawing/2014/main" id="{AE79F85C-3E9C-4787-8069-FC3CDAC1D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331" y="1286562"/>
              <a:ext cx="247844" cy="272024"/>
            </a:xfrm>
            <a:prstGeom prst="rect">
              <a:avLst/>
            </a:prstGeom>
          </p:spPr>
        </p:pic>
        <p:pic>
          <p:nvPicPr>
            <p:cNvPr id="164" name="그림 163">
              <a:extLst>
                <a:ext uri="{FF2B5EF4-FFF2-40B4-BE49-F238E27FC236}">
                  <a16:creationId xmlns="" xmlns:a16="http://schemas.microsoft.com/office/drawing/2014/main" id="{1414CF20-D460-4B66-A56D-45BA717B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93" y="1539244"/>
              <a:ext cx="247844" cy="272024"/>
            </a:xfrm>
            <a:prstGeom prst="rect">
              <a:avLst/>
            </a:prstGeom>
          </p:spPr>
        </p:pic>
        <p:pic>
          <p:nvPicPr>
            <p:cNvPr id="165" name="그림 164">
              <a:extLst>
                <a:ext uri="{FF2B5EF4-FFF2-40B4-BE49-F238E27FC236}">
                  <a16:creationId xmlns="" xmlns:a16="http://schemas.microsoft.com/office/drawing/2014/main" id="{12AC6072-280E-4DA0-83A6-C6BDD0E8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206" y="1580048"/>
              <a:ext cx="247844" cy="272024"/>
            </a:xfrm>
            <a:prstGeom prst="rect">
              <a:avLst/>
            </a:prstGeom>
          </p:spPr>
        </p:pic>
        <p:pic>
          <p:nvPicPr>
            <p:cNvPr id="166" name="그림 165">
              <a:extLst>
                <a:ext uri="{FF2B5EF4-FFF2-40B4-BE49-F238E27FC236}">
                  <a16:creationId xmlns="" xmlns:a16="http://schemas.microsoft.com/office/drawing/2014/main" id="{5FDBB511-2C09-4894-8C06-529F9896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10" y="1649910"/>
              <a:ext cx="247844" cy="272024"/>
            </a:xfrm>
            <a:prstGeom prst="rect">
              <a:avLst/>
            </a:prstGeom>
          </p:spPr>
        </p:pic>
        <p:pic>
          <p:nvPicPr>
            <p:cNvPr id="167" name="그림 166">
              <a:extLst>
                <a:ext uri="{FF2B5EF4-FFF2-40B4-BE49-F238E27FC236}">
                  <a16:creationId xmlns="" xmlns:a16="http://schemas.microsoft.com/office/drawing/2014/main" id="{0C6A26B0-06EB-4262-B746-E71B65EC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574" y="1654220"/>
              <a:ext cx="247844" cy="272024"/>
            </a:xfrm>
            <a:prstGeom prst="rect">
              <a:avLst/>
            </a:prstGeom>
          </p:spPr>
        </p:pic>
        <p:pic>
          <p:nvPicPr>
            <p:cNvPr id="168" name="그림 167">
              <a:extLst>
                <a:ext uri="{FF2B5EF4-FFF2-40B4-BE49-F238E27FC236}">
                  <a16:creationId xmlns="" xmlns:a16="http://schemas.microsoft.com/office/drawing/2014/main" id="{72176216-60FC-4CF4-9DB1-62A079655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25" y="1426527"/>
              <a:ext cx="247844" cy="272024"/>
            </a:xfrm>
            <a:prstGeom prst="rect">
              <a:avLst/>
            </a:prstGeom>
          </p:spPr>
        </p:pic>
        <p:pic>
          <p:nvPicPr>
            <p:cNvPr id="169" name="그림 168">
              <a:extLst>
                <a:ext uri="{FF2B5EF4-FFF2-40B4-BE49-F238E27FC236}">
                  <a16:creationId xmlns="" xmlns:a16="http://schemas.microsoft.com/office/drawing/2014/main" id="{09D481E5-1360-45D9-9CD0-CD665453C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7" y="1541215"/>
              <a:ext cx="247844" cy="272024"/>
            </a:xfrm>
            <a:prstGeom prst="rect">
              <a:avLst/>
            </a:prstGeom>
          </p:spPr>
        </p:pic>
        <p:pic>
          <p:nvPicPr>
            <p:cNvPr id="170" name="그림 169">
              <a:extLst>
                <a:ext uri="{FF2B5EF4-FFF2-40B4-BE49-F238E27FC236}">
                  <a16:creationId xmlns="" xmlns:a16="http://schemas.microsoft.com/office/drawing/2014/main" id="{C4F64F4E-F338-45A7-884D-84FD960D9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11" y="1355751"/>
              <a:ext cx="247844" cy="272024"/>
            </a:xfrm>
            <a:prstGeom prst="rect">
              <a:avLst/>
            </a:prstGeom>
          </p:spPr>
        </p:pic>
        <p:pic>
          <p:nvPicPr>
            <p:cNvPr id="171" name="그림 170">
              <a:extLst>
                <a:ext uri="{FF2B5EF4-FFF2-40B4-BE49-F238E27FC236}">
                  <a16:creationId xmlns="" xmlns:a16="http://schemas.microsoft.com/office/drawing/2014/main" id="{54860C4A-8687-4FEB-A78A-2530ED506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3" y="1624209"/>
              <a:ext cx="247844" cy="272024"/>
            </a:xfrm>
            <a:prstGeom prst="rect">
              <a:avLst/>
            </a:prstGeom>
          </p:spPr>
        </p:pic>
        <p:pic>
          <p:nvPicPr>
            <p:cNvPr id="172" name="그림 171">
              <a:extLst>
                <a:ext uri="{FF2B5EF4-FFF2-40B4-BE49-F238E27FC236}">
                  <a16:creationId xmlns="" xmlns:a16="http://schemas.microsoft.com/office/drawing/2014/main" id="{27A4C16D-EC91-42E5-94D4-9B402E01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417" y="1360959"/>
              <a:ext cx="247844" cy="272024"/>
            </a:xfrm>
            <a:prstGeom prst="rect">
              <a:avLst/>
            </a:prstGeom>
          </p:spPr>
        </p:pic>
        <p:pic>
          <p:nvPicPr>
            <p:cNvPr id="173" name="그림 172">
              <a:extLst>
                <a:ext uri="{FF2B5EF4-FFF2-40B4-BE49-F238E27FC236}">
                  <a16:creationId xmlns="" xmlns:a16="http://schemas.microsoft.com/office/drawing/2014/main" id="{B516056E-DBA5-433C-8728-818C3E596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110" y="1343778"/>
              <a:ext cx="247844" cy="272024"/>
            </a:xfrm>
            <a:prstGeom prst="rect">
              <a:avLst/>
            </a:prstGeom>
          </p:spPr>
        </p:pic>
        <p:sp>
          <p:nvSpPr>
            <p:cNvPr id="227" name="직사각형 226">
              <a:extLst>
                <a:ext uri="{FF2B5EF4-FFF2-40B4-BE49-F238E27FC236}">
                  <a16:creationId xmlns="" xmlns:a16="http://schemas.microsoft.com/office/drawing/2014/main" id="{60C57AD3-0153-429B-835B-83C1B0EC5438}"/>
                </a:ext>
              </a:extLst>
            </p:cNvPr>
            <p:cNvSpPr/>
            <p:nvPr/>
          </p:nvSpPr>
          <p:spPr>
            <a:xfrm>
              <a:off x="1057791" y="1927435"/>
              <a:ext cx="905042" cy="27499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감자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150g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4" name="직사각형 173">
              <a:extLst>
                <a:ext uri="{FF2B5EF4-FFF2-40B4-BE49-F238E27FC236}">
                  <a16:creationId xmlns="" xmlns:a16="http://schemas.microsoft.com/office/drawing/2014/main" id="{5339E540-7F2B-444C-8FBE-EFEDAF00C874}"/>
                </a:ext>
              </a:extLst>
            </p:cNvPr>
            <p:cNvSpPr/>
            <p:nvPr/>
          </p:nvSpPr>
          <p:spPr>
            <a:xfrm>
              <a:off x="2551856" y="1921392"/>
              <a:ext cx="905042" cy="2825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배추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포기 </a:t>
              </a:r>
              <a:r>
                <a:rPr lang="en-US" altLang="ko-KR" sz="900" dirty="0">
                  <a:solidFill>
                    <a:schemeClr val="tx1"/>
                  </a:solidFill>
                </a:rPr>
                <a:t>500g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5" name="직사각형 174">
              <a:extLst>
                <a:ext uri="{FF2B5EF4-FFF2-40B4-BE49-F238E27FC236}">
                  <a16:creationId xmlns="" xmlns:a16="http://schemas.microsoft.com/office/drawing/2014/main" id="{42E46030-DC81-42E1-B541-9E149A813C89}"/>
                </a:ext>
              </a:extLst>
            </p:cNvPr>
            <p:cNvSpPr/>
            <p:nvPr/>
          </p:nvSpPr>
          <p:spPr>
            <a:xfrm>
              <a:off x="4011506" y="1926243"/>
              <a:ext cx="905042" cy="2693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버섯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="" xmlns:a16="http://schemas.microsoft.com/office/drawing/2014/main" id="{545AE4C4-873E-431E-8A11-0BE4DF12BB8A}"/>
                </a:ext>
              </a:extLst>
            </p:cNvPr>
            <p:cNvSpPr/>
            <p:nvPr/>
          </p:nvSpPr>
          <p:spPr>
            <a:xfrm>
              <a:off x="994055" y="2963252"/>
              <a:ext cx="905042" cy="29618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사과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="" xmlns:a16="http://schemas.microsoft.com/office/drawing/2014/main" id="{CEC4A2C9-D4DB-4810-8386-DD3E748420DF}"/>
                </a:ext>
              </a:extLst>
            </p:cNvPr>
            <p:cNvSpPr/>
            <p:nvPr/>
          </p:nvSpPr>
          <p:spPr>
            <a:xfrm>
              <a:off x="2460748" y="2977044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수박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통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="" xmlns:a16="http://schemas.microsoft.com/office/drawing/2014/main" id="{236BAA5A-C684-4D82-9AD7-95603441051B}"/>
                </a:ext>
              </a:extLst>
            </p:cNvPr>
            <p:cNvSpPr/>
            <p:nvPr/>
          </p:nvSpPr>
          <p:spPr>
            <a:xfrm>
              <a:off x="3876336" y="2977043"/>
              <a:ext cx="905042" cy="2958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chemeClr val="tx1"/>
                  </a:solidFill>
                </a:rPr>
                <a:t>오이 </a:t>
              </a:r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r>
                <a:rPr lang="ko-KR" altLang="en-US" sz="900" dirty="0">
                  <a:solidFill>
                    <a:schemeClr val="tx1"/>
                  </a:solidFill>
                </a:rPr>
                <a:t>개</a:t>
              </a:r>
              <a:endParaRPr lang="en-US" altLang="ko-KR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100g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2" name="사각형: 둥근 모서리 201">
            <a:extLst>
              <a:ext uri="{FF2B5EF4-FFF2-40B4-BE49-F238E27FC236}">
                <a16:creationId xmlns="" xmlns:a16="http://schemas.microsoft.com/office/drawing/2014/main" id="{38224750-B34D-4156-9243-B5EA5A85BCEC}"/>
              </a:ext>
            </a:extLst>
          </p:cNvPr>
          <p:cNvSpPr/>
          <p:nvPr/>
        </p:nvSpPr>
        <p:spPr>
          <a:xfrm>
            <a:off x="3292715" y="2389330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</p:spTree>
    <p:extLst>
      <p:ext uri="{BB962C8B-B14F-4D97-AF65-F5344CB8AC3E}">
        <p14:creationId xmlns:p14="http://schemas.microsoft.com/office/powerpoint/2010/main" val="279165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4-1-2 </a:t>
            </a:r>
            <a:r>
              <a:rPr lang="ko-KR" altLang="en-US" sz="1800" spc="-150" dirty="0">
                <a:latin typeface="+mn-ea"/>
              </a:rPr>
              <a:t>각도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피자를 포장하자</a:t>
            </a:r>
            <a:endParaRPr lang="en-US" altLang="ko-KR" sz="2800" dirty="0"/>
          </a:p>
          <a:p>
            <a:r>
              <a:rPr lang="ko-KR" altLang="en-US" sz="1600" dirty="0"/>
              <a:t>주문이 들어온 메뉴별로 피자를 포장하자</a:t>
            </a:r>
          </a:p>
        </p:txBody>
      </p:sp>
    </p:spTree>
    <p:extLst>
      <p:ext uri="{BB962C8B-B14F-4D97-AF65-F5344CB8AC3E}">
        <p14:creationId xmlns:p14="http://schemas.microsoft.com/office/powerpoint/2010/main" val="141634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19" y="945839"/>
            <a:ext cx="4356564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8726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1" name="사각형: 둥근 모서리 50">
            <a:extLst>
              <a:ext uri="{FF2B5EF4-FFF2-40B4-BE49-F238E27FC236}">
                <a16:creationId xmlns="" xmlns:a16="http://schemas.microsoft.com/office/drawing/2014/main" id="{E416B5F8-2897-49B7-961A-F4656BE3630C}"/>
              </a:ext>
            </a:extLst>
          </p:cNvPr>
          <p:cNvSpPr/>
          <p:nvPr/>
        </p:nvSpPr>
        <p:spPr>
          <a:xfrm>
            <a:off x="3613137" y="4358465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="" xmlns:a16="http://schemas.microsoft.com/office/drawing/2014/main" id="{4E0132B6-CC3D-469D-8B60-3FAA004BC313}"/>
              </a:ext>
            </a:extLst>
          </p:cNvPr>
          <p:cNvSpPr/>
          <p:nvPr/>
        </p:nvSpPr>
        <p:spPr>
          <a:xfrm>
            <a:off x="3605472" y="3701149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CB264F88-9CE3-428C-A2ED-0BDCECDA2235}"/>
              </a:ext>
            </a:extLst>
          </p:cNvPr>
          <p:cNvSpPr/>
          <p:nvPr/>
        </p:nvSpPr>
        <p:spPr>
          <a:xfrm>
            <a:off x="2388635" y="2344663"/>
            <a:ext cx="3956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피자를 포장하자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19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940229"/>
            <a:ext cx="1145938" cy="139310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3041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A15D4ABD-C21F-4977-B9E5-83D98CF7507A}"/>
              </a:ext>
            </a:extLst>
          </p:cNvPr>
          <p:cNvGrpSpPr/>
          <p:nvPr/>
        </p:nvGrpSpPr>
        <p:grpSpPr>
          <a:xfrm>
            <a:off x="642128" y="4526096"/>
            <a:ext cx="1684347" cy="686464"/>
            <a:chOff x="4787666" y="4195481"/>
            <a:chExt cx="3449554" cy="1405883"/>
          </a:xfrm>
        </p:grpSpPr>
        <p:grpSp>
          <p:nvGrpSpPr>
            <p:cNvPr id="10" name="그룹 9">
              <a:extLst>
                <a:ext uri="{FF2B5EF4-FFF2-40B4-BE49-F238E27FC236}">
                  <a16:creationId xmlns="" xmlns:a16="http://schemas.microsoft.com/office/drawing/2014/main" id="{1B7BD133-277B-45A4-8B75-43E237C65C37}"/>
                </a:ext>
              </a:extLst>
            </p:cNvPr>
            <p:cNvGrpSpPr/>
            <p:nvPr/>
          </p:nvGrpSpPr>
          <p:grpSpPr>
            <a:xfrm>
              <a:off x="5545600" y="4259600"/>
              <a:ext cx="594670" cy="594670"/>
              <a:chOff x="6450219" y="1216746"/>
              <a:chExt cx="686556" cy="686556"/>
            </a:xfrm>
          </p:grpSpPr>
          <p:pic>
            <p:nvPicPr>
              <p:cNvPr id="53" name="그림 52">
                <a:extLst>
                  <a:ext uri="{FF2B5EF4-FFF2-40B4-BE49-F238E27FC236}">
                    <a16:creationId xmlns="" xmlns:a16="http://schemas.microsoft.com/office/drawing/2014/main" id="{51D0663B-BD38-48BF-9F20-E01FDD685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2116" y="1285112"/>
                <a:ext cx="531946" cy="508378"/>
              </a:xfrm>
              <a:prstGeom prst="rect">
                <a:avLst/>
              </a:prstGeom>
            </p:spPr>
          </p:pic>
          <p:sp>
            <p:nvSpPr>
              <p:cNvPr id="2" name="사각형: 둥근 모서리 1">
                <a:extLst>
                  <a:ext uri="{FF2B5EF4-FFF2-40B4-BE49-F238E27FC236}">
                    <a16:creationId xmlns="" xmlns:a16="http://schemas.microsoft.com/office/drawing/2014/main" id="{8377D220-574A-489B-8386-A91F70F07C09}"/>
                  </a:ext>
                </a:extLst>
              </p:cNvPr>
              <p:cNvSpPr/>
              <p:nvPr/>
            </p:nvSpPr>
            <p:spPr>
              <a:xfrm>
                <a:off x="6450219" y="1216746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="" xmlns:a16="http://schemas.microsoft.com/office/drawing/2014/main" id="{0B165CFF-E6EE-40DF-BAC7-1809F4CE0111}"/>
                </a:ext>
              </a:extLst>
            </p:cNvPr>
            <p:cNvGrpSpPr/>
            <p:nvPr/>
          </p:nvGrpSpPr>
          <p:grpSpPr>
            <a:xfrm>
              <a:off x="7534823" y="4955117"/>
              <a:ext cx="594670" cy="594670"/>
              <a:chOff x="7322351" y="1216746"/>
              <a:chExt cx="686556" cy="686556"/>
            </a:xfrm>
          </p:grpSpPr>
          <p:pic>
            <p:nvPicPr>
              <p:cNvPr id="50" name="그림 49">
                <a:extLst>
                  <a:ext uri="{FF2B5EF4-FFF2-40B4-BE49-F238E27FC236}">
                    <a16:creationId xmlns="" xmlns:a16="http://schemas.microsoft.com/office/drawing/2014/main" id="{129FE821-642A-41EC-82AE-8D53DF8AE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22527">
                <a:off x="7427591" y="1331266"/>
                <a:ext cx="420843" cy="555512"/>
              </a:xfrm>
              <a:prstGeom prst="rect">
                <a:avLst/>
              </a:prstGeom>
            </p:spPr>
          </p:pic>
          <p:sp>
            <p:nvSpPr>
              <p:cNvPr id="54" name="사각형: 둥근 모서리 53">
                <a:extLst>
                  <a:ext uri="{FF2B5EF4-FFF2-40B4-BE49-F238E27FC236}">
                    <a16:creationId xmlns="" xmlns:a16="http://schemas.microsoft.com/office/drawing/2014/main" id="{CDA83C5B-4C42-4B6C-A79F-2DA98A69F1EB}"/>
                  </a:ext>
                </a:extLst>
              </p:cNvPr>
              <p:cNvSpPr/>
              <p:nvPr/>
            </p:nvSpPr>
            <p:spPr>
              <a:xfrm>
                <a:off x="7322351" y="1216746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="" xmlns:a16="http://schemas.microsoft.com/office/drawing/2014/main" id="{EFB71BC9-3E01-422F-B744-8384DCF1D72D}"/>
                </a:ext>
              </a:extLst>
            </p:cNvPr>
            <p:cNvGrpSpPr/>
            <p:nvPr/>
          </p:nvGrpSpPr>
          <p:grpSpPr>
            <a:xfrm>
              <a:off x="5538781" y="4938467"/>
              <a:ext cx="594670" cy="594670"/>
              <a:chOff x="6443578" y="2042459"/>
              <a:chExt cx="686556" cy="686556"/>
            </a:xfrm>
          </p:grpSpPr>
          <p:pic>
            <p:nvPicPr>
              <p:cNvPr id="48" name="그림 47">
                <a:extLst>
                  <a:ext uri="{FF2B5EF4-FFF2-40B4-BE49-F238E27FC236}">
                    <a16:creationId xmlns="" xmlns:a16="http://schemas.microsoft.com/office/drawing/2014/main" id="{40E96983-9511-408E-A58A-0B1675354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182156">
                <a:off x="6543268" y="2146613"/>
                <a:ext cx="478077" cy="501644"/>
              </a:xfrm>
              <a:prstGeom prst="rect">
                <a:avLst/>
              </a:prstGeom>
            </p:spPr>
          </p:pic>
          <p:sp>
            <p:nvSpPr>
              <p:cNvPr id="55" name="사각형: 둥근 모서리 54">
                <a:extLst>
                  <a:ext uri="{FF2B5EF4-FFF2-40B4-BE49-F238E27FC236}">
                    <a16:creationId xmlns="" xmlns:a16="http://schemas.microsoft.com/office/drawing/2014/main" id="{2E38FCEB-F2CB-467C-98E2-8BFFCFC50104}"/>
                  </a:ext>
                </a:extLst>
              </p:cNvPr>
              <p:cNvSpPr/>
              <p:nvPr/>
            </p:nvSpPr>
            <p:spPr>
              <a:xfrm>
                <a:off x="6443578" y="2042459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="" xmlns:a16="http://schemas.microsoft.com/office/drawing/2014/main" id="{972772F0-405D-4693-A8E7-A9AFE29996DE}"/>
                </a:ext>
              </a:extLst>
            </p:cNvPr>
            <p:cNvGrpSpPr/>
            <p:nvPr/>
          </p:nvGrpSpPr>
          <p:grpSpPr>
            <a:xfrm>
              <a:off x="7531170" y="4259600"/>
              <a:ext cx="594670" cy="594670"/>
              <a:chOff x="7315710" y="2042459"/>
              <a:chExt cx="686556" cy="686556"/>
            </a:xfrm>
          </p:grpSpPr>
          <p:pic>
            <p:nvPicPr>
              <p:cNvPr id="47" name="그림 46">
                <a:extLst>
                  <a:ext uri="{FF2B5EF4-FFF2-40B4-BE49-F238E27FC236}">
                    <a16:creationId xmlns="" xmlns:a16="http://schemas.microsoft.com/office/drawing/2014/main" id="{9CA5C710-15DF-414D-BFC0-9EEB0043D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90493">
                <a:off x="7365154" y="2255722"/>
                <a:ext cx="562246" cy="383809"/>
              </a:xfrm>
              <a:prstGeom prst="rect">
                <a:avLst/>
              </a:prstGeom>
            </p:spPr>
          </p:pic>
          <p:sp>
            <p:nvSpPr>
              <p:cNvPr id="56" name="사각형: 둥근 모서리 55">
                <a:extLst>
                  <a:ext uri="{FF2B5EF4-FFF2-40B4-BE49-F238E27FC236}">
                    <a16:creationId xmlns="" xmlns:a16="http://schemas.microsoft.com/office/drawing/2014/main" id="{3063CC81-26FE-4667-AC3E-DCD37FD7E906}"/>
                  </a:ext>
                </a:extLst>
              </p:cNvPr>
              <p:cNvSpPr/>
              <p:nvPr/>
            </p:nvSpPr>
            <p:spPr>
              <a:xfrm>
                <a:off x="7315710" y="2042459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="" xmlns:a16="http://schemas.microsoft.com/office/drawing/2014/main" id="{04C5F8F9-064F-400D-8D7C-961F6461DC66}"/>
                </a:ext>
              </a:extLst>
            </p:cNvPr>
            <p:cNvGrpSpPr/>
            <p:nvPr/>
          </p:nvGrpSpPr>
          <p:grpSpPr>
            <a:xfrm>
              <a:off x="6211206" y="4259600"/>
              <a:ext cx="594670" cy="594670"/>
              <a:chOff x="6440258" y="2884012"/>
              <a:chExt cx="686556" cy="686556"/>
            </a:xfrm>
          </p:grpSpPr>
          <p:pic>
            <p:nvPicPr>
              <p:cNvPr id="46" name="그림 45">
                <a:extLst>
                  <a:ext uri="{FF2B5EF4-FFF2-40B4-BE49-F238E27FC236}">
                    <a16:creationId xmlns="" xmlns:a16="http://schemas.microsoft.com/office/drawing/2014/main" id="{3583CC8F-4022-4762-8165-731EBD192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516361">
                <a:off x="6477218" y="2940009"/>
                <a:ext cx="548779" cy="508378"/>
              </a:xfrm>
              <a:prstGeom prst="rect">
                <a:avLst/>
              </a:prstGeom>
            </p:spPr>
          </p:pic>
          <p:sp>
            <p:nvSpPr>
              <p:cNvPr id="58" name="사각형: 둥근 모서리 57">
                <a:extLst>
                  <a:ext uri="{FF2B5EF4-FFF2-40B4-BE49-F238E27FC236}">
                    <a16:creationId xmlns="" xmlns:a16="http://schemas.microsoft.com/office/drawing/2014/main" id="{7444F92C-C3A8-4243-8CC1-D8602AB6F6F8}"/>
                  </a:ext>
                </a:extLst>
              </p:cNvPr>
              <p:cNvSpPr/>
              <p:nvPr/>
            </p:nvSpPr>
            <p:spPr>
              <a:xfrm>
                <a:off x="6440258" y="2884012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="" xmlns:a16="http://schemas.microsoft.com/office/drawing/2014/main" id="{A4322D26-E678-4F33-B654-7D46CFA75D45}"/>
                </a:ext>
              </a:extLst>
            </p:cNvPr>
            <p:cNvGrpSpPr/>
            <p:nvPr/>
          </p:nvGrpSpPr>
          <p:grpSpPr>
            <a:xfrm>
              <a:off x="6867939" y="4259600"/>
              <a:ext cx="594670" cy="594670"/>
              <a:chOff x="7312390" y="2884012"/>
              <a:chExt cx="686556" cy="686556"/>
            </a:xfrm>
          </p:grpSpPr>
          <p:pic>
            <p:nvPicPr>
              <p:cNvPr id="45" name="그림 44">
                <a:extLst>
                  <a:ext uri="{FF2B5EF4-FFF2-40B4-BE49-F238E27FC236}">
                    <a16:creationId xmlns="" xmlns:a16="http://schemas.microsoft.com/office/drawing/2014/main" id="{D77B5270-D46A-4D3E-BE4D-EACCC9C39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92407">
                <a:off x="7404584" y="3023118"/>
                <a:ext cx="467977" cy="555512"/>
              </a:xfrm>
              <a:prstGeom prst="rect">
                <a:avLst/>
              </a:prstGeom>
            </p:spPr>
          </p:pic>
          <p:sp>
            <p:nvSpPr>
              <p:cNvPr id="59" name="사각형: 둥근 모서리 58">
                <a:extLst>
                  <a:ext uri="{FF2B5EF4-FFF2-40B4-BE49-F238E27FC236}">
                    <a16:creationId xmlns="" xmlns:a16="http://schemas.microsoft.com/office/drawing/2014/main" id="{BA92F409-D606-4509-B709-B9C9DFEBB11B}"/>
                  </a:ext>
                </a:extLst>
              </p:cNvPr>
              <p:cNvSpPr/>
              <p:nvPr/>
            </p:nvSpPr>
            <p:spPr>
              <a:xfrm>
                <a:off x="7312390" y="2884012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="" xmlns:a16="http://schemas.microsoft.com/office/drawing/2014/main" id="{7934A988-DC71-4428-951E-D75F577030C2}"/>
                </a:ext>
              </a:extLst>
            </p:cNvPr>
            <p:cNvGrpSpPr/>
            <p:nvPr/>
          </p:nvGrpSpPr>
          <p:grpSpPr>
            <a:xfrm>
              <a:off x="6209701" y="4933297"/>
              <a:ext cx="594670" cy="594670"/>
              <a:chOff x="6446695" y="3698150"/>
              <a:chExt cx="686556" cy="686556"/>
            </a:xfrm>
          </p:grpSpPr>
          <p:pic>
            <p:nvPicPr>
              <p:cNvPr id="44" name="그림 43">
                <a:extLst>
                  <a:ext uri="{FF2B5EF4-FFF2-40B4-BE49-F238E27FC236}">
                    <a16:creationId xmlns="" xmlns:a16="http://schemas.microsoft.com/office/drawing/2014/main" id="{00A8347E-5669-415E-9EA1-670F1FFC5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20896">
                <a:off x="6543900" y="3773773"/>
                <a:ext cx="508378" cy="535312"/>
              </a:xfrm>
              <a:prstGeom prst="rect">
                <a:avLst/>
              </a:prstGeom>
            </p:spPr>
          </p:pic>
          <p:sp>
            <p:nvSpPr>
              <p:cNvPr id="60" name="사각형: 둥근 모서리 59">
                <a:extLst>
                  <a:ext uri="{FF2B5EF4-FFF2-40B4-BE49-F238E27FC236}">
                    <a16:creationId xmlns="" xmlns:a16="http://schemas.microsoft.com/office/drawing/2014/main" id="{FAABC0C4-8F9B-4D90-A109-33EE4C3E94C9}"/>
                  </a:ext>
                </a:extLst>
              </p:cNvPr>
              <p:cNvSpPr/>
              <p:nvPr/>
            </p:nvSpPr>
            <p:spPr>
              <a:xfrm>
                <a:off x="6446695" y="3698150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7CA5D6DD-2D64-4168-8AE6-19716AD383BF}"/>
                </a:ext>
              </a:extLst>
            </p:cNvPr>
            <p:cNvGrpSpPr/>
            <p:nvPr/>
          </p:nvGrpSpPr>
          <p:grpSpPr>
            <a:xfrm>
              <a:off x="6865167" y="4950165"/>
              <a:ext cx="594670" cy="594670"/>
              <a:chOff x="7318827" y="3698150"/>
              <a:chExt cx="686556" cy="686556"/>
            </a:xfrm>
          </p:grpSpPr>
          <p:pic>
            <p:nvPicPr>
              <p:cNvPr id="43" name="그림 42">
                <a:extLst>
                  <a:ext uri="{FF2B5EF4-FFF2-40B4-BE49-F238E27FC236}">
                    <a16:creationId xmlns="" xmlns:a16="http://schemas.microsoft.com/office/drawing/2014/main" id="{8A1A04DF-DB98-4A7D-9686-DDE777D4D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7028">
                <a:off x="7319475" y="3901145"/>
                <a:ext cx="589181" cy="414109"/>
              </a:xfrm>
              <a:prstGeom prst="rect">
                <a:avLst/>
              </a:prstGeom>
            </p:spPr>
          </p:pic>
          <p:sp>
            <p:nvSpPr>
              <p:cNvPr id="61" name="사각형: 둥근 모서리 60">
                <a:extLst>
                  <a:ext uri="{FF2B5EF4-FFF2-40B4-BE49-F238E27FC236}">
                    <a16:creationId xmlns="" xmlns:a16="http://schemas.microsoft.com/office/drawing/2014/main" id="{B5A3AE9F-B607-46AD-BFAD-48D6B194274F}"/>
                  </a:ext>
                </a:extLst>
              </p:cNvPr>
              <p:cNvSpPr/>
              <p:nvPr/>
            </p:nvSpPr>
            <p:spPr>
              <a:xfrm>
                <a:off x="7318827" y="3698150"/>
                <a:ext cx="686556" cy="686556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사각형: 둥근 모서리 18">
              <a:extLst>
                <a:ext uri="{FF2B5EF4-FFF2-40B4-BE49-F238E27FC236}">
                  <a16:creationId xmlns="" xmlns:a16="http://schemas.microsoft.com/office/drawing/2014/main" id="{0D583CCE-BF66-4038-A1D6-F0A392DD69B8}"/>
                </a:ext>
              </a:extLst>
            </p:cNvPr>
            <p:cNvSpPr/>
            <p:nvPr/>
          </p:nvSpPr>
          <p:spPr>
            <a:xfrm>
              <a:off x="4787666" y="4195481"/>
              <a:ext cx="3449554" cy="1405883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12FDB47-34B6-4E53-B53A-DDDB371EB0AB}"/>
                </a:ext>
              </a:extLst>
            </p:cNvPr>
            <p:cNvSpPr txBox="1"/>
            <p:nvPr/>
          </p:nvSpPr>
          <p:spPr>
            <a:xfrm>
              <a:off x="4875550" y="4610541"/>
              <a:ext cx="594670" cy="59467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500" b="1" dirty="0">
                  <a:latin typeface="+mn-ea"/>
                  <a:cs typeface="+mj-cs"/>
                </a:rPr>
                <a:t>45</a:t>
              </a:r>
              <a:r>
                <a:rPr lang="en-US" altLang="ko-KR" sz="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º</a:t>
              </a:r>
              <a:endParaRPr lang="ko-KR" altLang="en-US" sz="500" b="1" dirty="0">
                <a:latin typeface="+mn-ea"/>
                <a:cs typeface="+mj-cs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C93AF62-0E2D-4FFA-9F80-636635006DC7}"/>
              </a:ext>
            </a:extLst>
          </p:cNvPr>
          <p:cNvGrpSpPr/>
          <p:nvPr/>
        </p:nvGrpSpPr>
        <p:grpSpPr>
          <a:xfrm>
            <a:off x="526423" y="2847642"/>
            <a:ext cx="2087237" cy="1295334"/>
            <a:chOff x="4451037" y="1253033"/>
            <a:chExt cx="3879045" cy="2439511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AAD85E41-F3E0-4263-B25F-EEAD38CF8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9050">
              <a:off x="4451037" y="2812813"/>
              <a:ext cx="652139" cy="879731"/>
            </a:xfrm>
            <a:prstGeom prst="rect">
              <a:avLst/>
            </a:prstGeom>
          </p:spPr>
        </p:pic>
        <p:grpSp>
          <p:nvGrpSpPr>
            <p:cNvPr id="26" name="그룹 25">
              <a:extLst>
                <a:ext uri="{FF2B5EF4-FFF2-40B4-BE49-F238E27FC236}">
                  <a16:creationId xmlns="" xmlns:a16="http://schemas.microsoft.com/office/drawing/2014/main" id="{E46521F6-CDFE-4796-AD90-5CE43EDB510B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29237812-290E-45F8-B18D-44D037B1EF72}"/>
                  </a:ext>
                </a:extLst>
              </p:cNvPr>
              <p:cNvGrpSpPr/>
              <p:nvPr/>
            </p:nvGrpSpPr>
            <p:grpSpPr>
              <a:xfrm>
                <a:off x="4564527" y="1253033"/>
                <a:ext cx="3765555" cy="1805549"/>
                <a:chOff x="4564527" y="1253033"/>
                <a:chExt cx="3765555" cy="1805549"/>
              </a:xfrm>
            </p:grpSpPr>
            <p:pic>
              <p:nvPicPr>
                <p:cNvPr id="7" name="그림 6">
                  <a:extLst>
                    <a:ext uri="{FF2B5EF4-FFF2-40B4-BE49-F238E27FC236}">
                      <a16:creationId xmlns="" xmlns:a16="http://schemas.microsoft.com/office/drawing/2014/main" id="{26295663-753F-4B5C-8747-A3F81A42B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4527" y="1253033"/>
                  <a:ext cx="3765555" cy="1805549"/>
                </a:xfrm>
                <a:prstGeom prst="rect">
                  <a:avLst/>
                </a:prstGeom>
              </p:spPr>
            </p:pic>
            <p:pic>
              <p:nvPicPr>
                <p:cNvPr id="90" name="그림 89">
                  <a:extLst>
                    <a:ext uri="{FF2B5EF4-FFF2-40B4-BE49-F238E27FC236}">
                      <a16:creationId xmlns="" xmlns:a16="http://schemas.microsoft.com/office/drawing/2014/main" id="{2864331A-9F42-43B5-8484-562496778F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585">
                  <a:off x="5001802" y="1410596"/>
                  <a:ext cx="460752" cy="400109"/>
                </a:xfrm>
                <a:prstGeom prst="rect">
                  <a:avLst/>
                </a:prstGeom>
              </p:spPr>
            </p:pic>
            <p:sp>
              <p:nvSpPr>
                <p:cNvPr id="25" name="직사각형 24">
                  <a:extLst>
                    <a:ext uri="{FF2B5EF4-FFF2-40B4-BE49-F238E27FC236}">
                      <a16:creationId xmlns="" xmlns:a16="http://schemas.microsoft.com/office/drawing/2014/main" id="{C665753A-3D73-40F7-BEBF-65F4B07A78B2}"/>
                    </a:ext>
                  </a:extLst>
                </p:cNvPr>
                <p:cNvSpPr/>
                <p:nvPr/>
              </p:nvSpPr>
              <p:spPr>
                <a:xfrm>
                  <a:off x="5385919" y="1439489"/>
                  <a:ext cx="598613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45º,</a:t>
                  </a:r>
                </a:p>
              </p:txBody>
            </p:sp>
            <p:sp>
              <p:nvSpPr>
                <p:cNvPr id="96" name="직사각형 95">
                  <a:extLst>
                    <a:ext uri="{FF2B5EF4-FFF2-40B4-BE49-F238E27FC236}">
                      <a16:creationId xmlns="" xmlns:a16="http://schemas.microsoft.com/office/drawing/2014/main" id="{BD46F020-D97E-4C94-8D74-55D79EB757D6}"/>
                    </a:ext>
                  </a:extLst>
                </p:cNvPr>
                <p:cNvSpPr/>
                <p:nvPr/>
              </p:nvSpPr>
              <p:spPr>
                <a:xfrm>
                  <a:off x="7412002" y="1452645"/>
                  <a:ext cx="598613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90º,</a:t>
                  </a:r>
                </a:p>
              </p:txBody>
            </p:sp>
            <p:sp>
              <p:nvSpPr>
                <p:cNvPr id="101" name="직사각형 100">
                  <a:extLst>
                    <a:ext uri="{FF2B5EF4-FFF2-40B4-BE49-F238E27FC236}">
                      <a16:creationId xmlns="" xmlns:a16="http://schemas.microsoft.com/office/drawing/2014/main" id="{22269C37-699D-40B0-A2FF-AED113A7DDD4}"/>
                    </a:ext>
                  </a:extLst>
                </p:cNvPr>
                <p:cNvSpPr/>
                <p:nvPr/>
              </p:nvSpPr>
              <p:spPr>
                <a:xfrm>
                  <a:off x="5250280" y="1996199"/>
                  <a:ext cx="561884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90º</a:t>
                  </a:r>
                </a:p>
              </p:txBody>
            </p:sp>
            <p:sp>
              <p:nvSpPr>
                <p:cNvPr id="107" name="직사각형 106">
                  <a:extLst>
                    <a:ext uri="{FF2B5EF4-FFF2-40B4-BE49-F238E27FC236}">
                      <a16:creationId xmlns="" xmlns:a16="http://schemas.microsoft.com/office/drawing/2014/main" id="{35E1149B-105F-45BC-9A26-B8EC633AE048}"/>
                    </a:ext>
                  </a:extLst>
                </p:cNvPr>
                <p:cNvSpPr/>
                <p:nvPr/>
              </p:nvSpPr>
              <p:spPr>
                <a:xfrm>
                  <a:off x="6439979" y="1439317"/>
                  <a:ext cx="598613" cy="16927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ko-KR" sz="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135</a:t>
                  </a:r>
                  <a:r>
                    <a:rPr lang="en-US" altLang="ko-KR" sz="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º,</a:t>
                  </a:r>
                </a:p>
              </p:txBody>
            </p:sp>
            <p:pic>
              <p:nvPicPr>
                <p:cNvPr id="108" name="그림 107">
                  <a:extLst>
                    <a:ext uri="{FF2B5EF4-FFF2-40B4-BE49-F238E27FC236}">
                      <a16:creationId xmlns="" xmlns:a16="http://schemas.microsoft.com/office/drawing/2014/main" id="{967D0B7A-B5FB-4977-A839-15FAEBA53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74293">
                  <a:off x="6035166" y="1386788"/>
                  <a:ext cx="475333" cy="440339"/>
                </a:xfrm>
                <a:prstGeom prst="rect">
                  <a:avLst/>
                </a:prstGeom>
              </p:spPr>
            </p:pic>
            <p:pic>
              <p:nvPicPr>
                <p:cNvPr id="109" name="그림 108">
                  <a:extLst>
                    <a:ext uri="{FF2B5EF4-FFF2-40B4-BE49-F238E27FC236}">
                      <a16:creationId xmlns="" xmlns:a16="http://schemas.microsoft.com/office/drawing/2014/main" id="{ECF16D93-83BD-44F0-8B21-5DE9FBD87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986926">
                  <a:off x="6959998" y="1522366"/>
                  <a:ext cx="510326" cy="358686"/>
                </a:xfrm>
                <a:prstGeom prst="rect">
                  <a:avLst/>
                </a:prstGeom>
              </p:spPr>
            </p:pic>
            <p:pic>
              <p:nvPicPr>
                <p:cNvPr id="110" name="그림 109">
                  <a:extLst>
                    <a:ext uri="{FF2B5EF4-FFF2-40B4-BE49-F238E27FC236}">
                      <a16:creationId xmlns="" xmlns:a16="http://schemas.microsoft.com/office/drawing/2014/main" id="{6D82BCEB-8D69-4FF3-A05D-DEAC80EB3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130168">
                  <a:off x="4837103" y="2065234"/>
                  <a:ext cx="486997" cy="332441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7C8EBD0-2860-42D4-A51A-C6E1BD9A9934}"/>
                  </a:ext>
                </a:extLst>
              </p:cNvPr>
              <p:cNvSpPr txBox="1"/>
              <p:nvPr/>
            </p:nvSpPr>
            <p:spPr>
              <a:xfrm>
                <a:off x="5669535" y="2005937"/>
                <a:ext cx="2391263" cy="3231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ko-KR" altLang="en-US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포장 해 주세요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</a:t>
                </a:r>
                <a:endParaRPr lang="ko-KR" altLang="en-US" sz="500" b="1" dirty="0">
                  <a:latin typeface="+mn-ea"/>
                  <a:cs typeface="+mj-cs"/>
                </a:endParaRPr>
              </a:p>
            </p:txBody>
          </p:sp>
        </p:grpSp>
      </p:grpSp>
      <p:sp>
        <p:nvSpPr>
          <p:cNvPr id="52" name="사각형: 둥근 모서리 51">
            <a:extLst>
              <a:ext uri="{FF2B5EF4-FFF2-40B4-BE49-F238E27FC236}">
                <a16:creationId xmlns="" xmlns:a16="http://schemas.microsoft.com/office/drawing/2014/main" id="{422367E4-B923-4971-BDB7-83B125C38666}"/>
              </a:ext>
            </a:extLst>
          </p:cNvPr>
          <p:cNvSpPr/>
          <p:nvPr/>
        </p:nvSpPr>
        <p:spPr>
          <a:xfrm>
            <a:off x="3294770" y="1135532"/>
            <a:ext cx="4303174" cy="1085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피자박스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피자가 채워진다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최대 </a:t>
            </a:r>
            <a:r>
              <a:rPr lang="en-US" altLang="ko-KR" sz="1500" b="1" dirty="0">
                <a:solidFill>
                  <a:schemeClr val="tx1"/>
                </a:solidFill>
              </a:rPr>
              <a:t>360</a:t>
            </a:r>
            <a:r>
              <a:rPr lang="en-US" altLang="ko-KR" sz="1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r>
              <a:rPr lang="ko-KR" altLang="en-US" sz="1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까지 채워진다</a:t>
            </a:r>
            <a:r>
              <a:rPr lang="en-US" altLang="ko-KR" sz="1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57" name="화살표: 왼쪽 56">
            <a:extLst>
              <a:ext uri="{FF2B5EF4-FFF2-40B4-BE49-F238E27FC236}">
                <a16:creationId xmlns="" xmlns:a16="http://schemas.microsoft.com/office/drawing/2014/main" id="{4C7E4FD8-C22A-49B2-8D8E-C712F015A95F}"/>
              </a:ext>
            </a:extLst>
          </p:cNvPr>
          <p:cNvSpPr/>
          <p:nvPr/>
        </p:nvSpPr>
        <p:spPr>
          <a:xfrm>
            <a:off x="2710495" y="1318561"/>
            <a:ext cx="584121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="" xmlns:a16="http://schemas.microsoft.com/office/drawing/2014/main" id="{9882795E-3036-46E7-91B5-8CA88D4F53C7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D33F6FF-9369-4340-87C4-06BB0BA78BA9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B5B6638-08B0-4D33-B131-56E501B8DBE7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6" name="사각형: 둥근 모서리 65">
            <a:extLst>
              <a:ext uri="{FF2B5EF4-FFF2-40B4-BE49-F238E27FC236}">
                <a16:creationId xmlns="" xmlns:a16="http://schemas.microsoft.com/office/drawing/2014/main" id="{E99480C3-6E8E-468D-B4CE-290662AFDCA4}"/>
              </a:ext>
            </a:extLst>
          </p:cNvPr>
          <p:cNvSpPr/>
          <p:nvPr/>
        </p:nvSpPr>
        <p:spPr>
          <a:xfrm>
            <a:off x="3294770" y="2679665"/>
            <a:ext cx="4303174" cy="11266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주문전화 </a:t>
            </a:r>
            <a:r>
              <a:rPr lang="en-US" altLang="ko-KR" sz="1500" b="1" dirty="0">
                <a:solidFill>
                  <a:schemeClr val="tx1"/>
                </a:solidFill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</a:rPr>
              <a:t>여러 메뉴의 피자가 각도로 표시되어 주문이 온다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주문전화의 내용을 보고 피자를 피자박스에 채우면 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7" name="화살표: 왼쪽 66">
            <a:extLst>
              <a:ext uri="{FF2B5EF4-FFF2-40B4-BE49-F238E27FC236}">
                <a16:creationId xmlns="" xmlns:a16="http://schemas.microsoft.com/office/drawing/2014/main" id="{76F17339-F4A4-47A5-A202-258C0988AB20}"/>
              </a:ext>
            </a:extLst>
          </p:cNvPr>
          <p:cNvSpPr/>
          <p:nvPr/>
        </p:nvSpPr>
        <p:spPr>
          <a:xfrm>
            <a:off x="2710495" y="2949197"/>
            <a:ext cx="584121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사각형: 둥근 모서리 67">
            <a:extLst>
              <a:ext uri="{FF2B5EF4-FFF2-40B4-BE49-F238E27FC236}">
                <a16:creationId xmlns="" xmlns:a16="http://schemas.microsoft.com/office/drawing/2014/main" id="{C0A4290B-A6C6-4735-AB22-9FA86DB8F0D4}"/>
              </a:ext>
            </a:extLst>
          </p:cNvPr>
          <p:cNvSpPr/>
          <p:nvPr/>
        </p:nvSpPr>
        <p:spPr>
          <a:xfrm>
            <a:off x="3294616" y="4259580"/>
            <a:ext cx="4303174" cy="11811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피자조각버튼 </a:t>
            </a:r>
            <a:r>
              <a:rPr lang="en-US" altLang="ko-KR" sz="1500" b="1" dirty="0">
                <a:solidFill>
                  <a:schemeClr val="tx1"/>
                </a:solidFill>
              </a:rPr>
              <a:t>– 8</a:t>
            </a:r>
            <a:r>
              <a:rPr lang="ko-KR" altLang="en-US" sz="1500" b="1" dirty="0">
                <a:solidFill>
                  <a:schemeClr val="tx1"/>
                </a:solidFill>
              </a:rPr>
              <a:t>가지의 피자 버튼을 클릭하면 피자박스로 피자가 채워진다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해당 라운드마다 피자의 각도가 달라진다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69" name="화살표: 왼쪽 68">
            <a:extLst>
              <a:ext uri="{FF2B5EF4-FFF2-40B4-BE49-F238E27FC236}">
                <a16:creationId xmlns="" xmlns:a16="http://schemas.microsoft.com/office/drawing/2014/main" id="{D7186B49-639A-4A31-8DF1-6BDDF67B3993}"/>
              </a:ext>
            </a:extLst>
          </p:cNvPr>
          <p:cNvSpPr/>
          <p:nvPr/>
        </p:nvSpPr>
        <p:spPr>
          <a:xfrm>
            <a:off x="2710341" y="4623597"/>
            <a:ext cx="584121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8740346" y="4869472"/>
            <a:ext cx="3306246" cy="17619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주문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전화가 피자박스보다 먼저 소개되어야 할 것 같아요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게임 방법 소개가 좀 더 구체적이어야 할 것 같아요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주문 전화 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–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주문한 피자의 종류와 양을 확인한다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피자의 양은 각도로 표시된다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피자 조각 버튼 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- 8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가지 종류의 조각 피자 중 주문한 피자를 주문한 양에 맞게 클릭합니다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해당 라운드마다 피자의 종류와 양이 달라집니다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9248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8984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채워질 빈 피자박스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피자조각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가지의 피자 버튼 클릭 시 피자박스에 피자가 채워진다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 주문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주문내역에 피자 종류와 각도가 나와있다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=""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=""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=""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=""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=""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=""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=""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=""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=""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="" xmlns:a16="http://schemas.microsoft.com/office/drawing/2014/main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="" xmlns:a16="http://schemas.microsoft.com/office/drawing/2014/main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="" xmlns:a16="http://schemas.microsoft.com/office/drawing/2014/main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="" xmlns:a16="http://schemas.microsoft.com/office/drawing/2014/main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="" xmlns:a16="http://schemas.microsoft.com/office/drawing/2014/main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="" xmlns:a16="http://schemas.microsoft.com/office/drawing/2014/main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="" xmlns:a16="http://schemas.microsoft.com/office/drawing/2014/main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="" xmlns:a16="http://schemas.microsoft.com/office/drawing/2014/main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="" xmlns:a16="http://schemas.microsoft.com/office/drawing/2014/main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="" xmlns:a16="http://schemas.microsoft.com/office/drawing/2014/main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94683" y="4903076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피자 조각을 담은 후 포장하기 버튼이 있어야 할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버튼을 누른 후에 정답인 경우 정답입니다 또는 오답인 경우 </a:t>
            </a:r>
            <a:r>
              <a:rPr lang="ko-KR" altLang="en-US" sz="900" dirty="0" err="1" smtClean="0">
                <a:solidFill>
                  <a:srgbClr val="FF0000"/>
                </a:solidFill>
                <a:latin typeface="+mn-ea"/>
                <a:cs typeface="+mj-cs"/>
              </a:rPr>
              <a:t>오답입니다가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 나와야 해요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  <a:endParaRPr lang="ko-KR" altLang="en-US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081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3603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48" name="사각형: 둥근 모서리 47">
            <a:extLst>
              <a:ext uri="{FF2B5EF4-FFF2-40B4-BE49-F238E27FC236}">
                <a16:creationId xmlns="" xmlns:a16="http://schemas.microsoft.com/office/drawing/2014/main" id="{92D698D9-97BE-446C-B1BE-3E4FC829E110}"/>
              </a:ext>
            </a:extLst>
          </p:cNvPr>
          <p:cNvSpPr/>
          <p:nvPr/>
        </p:nvSpPr>
        <p:spPr>
          <a:xfrm>
            <a:off x="3757892" y="4343620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="" xmlns:a16="http://schemas.microsoft.com/office/drawing/2014/main" id="{7BA91841-B112-4BF6-817C-D5D6B5997546}"/>
              </a:ext>
            </a:extLst>
          </p:cNvPr>
          <p:cNvSpPr/>
          <p:nvPr/>
        </p:nvSpPr>
        <p:spPr>
          <a:xfrm>
            <a:off x="3750227" y="3686304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1F08260C-DD17-444F-95F3-A280D192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6931" y="152461"/>
            <a:ext cx="2046339" cy="4506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1FF152-BB49-4F7F-90D1-E6841E502AA5}"/>
              </a:ext>
            </a:extLst>
          </p:cNvPr>
          <p:cNvSpPr txBox="1"/>
          <p:nvPr/>
        </p:nvSpPr>
        <p:spPr>
          <a:xfrm>
            <a:off x="3017521" y="1656399"/>
            <a:ext cx="3436620" cy="15967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DD5A06-C611-40A7-87D9-F10D9CC78D32}"/>
              </a:ext>
            </a:extLst>
          </p:cNvPr>
          <p:cNvSpPr txBox="1"/>
          <p:nvPr/>
        </p:nvSpPr>
        <p:spPr>
          <a:xfrm>
            <a:off x="2797112" y="1834330"/>
            <a:ext cx="368808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500" b="1" dirty="0">
                <a:latin typeface="+mn-ea"/>
                <a:cs typeface="+mj-cs"/>
              </a:rPr>
              <a:t>버스 정류장 게임</a:t>
            </a:r>
          </a:p>
        </p:txBody>
      </p:sp>
    </p:spTree>
    <p:extLst>
      <p:ext uri="{BB962C8B-B14F-4D97-AF65-F5344CB8AC3E}">
        <p14:creationId xmlns:p14="http://schemas.microsoft.com/office/powerpoint/2010/main" val="1216418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피자가 채워진다 피자는 한조각에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45º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376221" y="1999490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=""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=""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=""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="" xmlns:a16="http://schemas.microsoft.com/office/drawing/2014/main" id="{FFCBCBF2-D43E-4447-AB90-224505387CA7}"/>
              </a:ext>
            </a:extLst>
          </p:cNvPr>
          <p:cNvGrpSpPr/>
          <p:nvPr/>
        </p:nvGrpSpPr>
        <p:grpSpPr>
          <a:xfrm>
            <a:off x="5536942" y="4103282"/>
            <a:ext cx="594670" cy="594670"/>
            <a:chOff x="6450219" y="1216746"/>
            <a:chExt cx="686556" cy="686556"/>
          </a:xfrm>
        </p:grpSpPr>
        <p:pic>
          <p:nvPicPr>
            <p:cNvPr id="52" name="그림 51">
              <a:extLst>
                <a:ext uri="{FF2B5EF4-FFF2-40B4-BE49-F238E27FC236}">
                  <a16:creationId xmlns="" xmlns:a16="http://schemas.microsoft.com/office/drawing/2014/main" id="{75828EFE-C807-435E-ACBD-0D0C0276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2" name="사각형: 둥근 모서리 61">
              <a:extLst>
                <a:ext uri="{FF2B5EF4-FFF2-40B4-BE49-F238E27FC236}">
                  <a16:creationId xmlns="" xmlns:a16="http://schemas.microsoft.com/office/drawing/2014/main" id="{02B14936-1777-44D4-A751-DA1375C6DD18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6A239604-6FF3-4AD3-B2DE-8BEB9496706B}"/>
              </a:ext>
            </a:extLst>
          </p:cNvPr>
          <p:cNvGrpSpPr/>
          <p:nvPr/>
        </p:nvGrpSpPr>
        <p:grpSpPr>
          <a:xfrm>
            <a:off x="7526165" y="4798799"/>
            <a:ext cx="594670" cy="594670"/>
            <a:chOff x="7322351" y="1216746"/>
            <a:chExt cx="686556" cy="686556"/>
          </a:xfrm>
        </p:grpSpPr>
        <p:pic>
          <p:nvPicPr>
            <p:cNvPr id="71" name="그림 70">
              <a:extLst>
                <a:ext uri="{FF2B5EF4-FFF2-40B4-BE49-F238E27FC236}">
                  <a16:creationId xmlns="" xmlns:a16="http://schemas.microsoft.com/office/drawing/2014/main" id="{1A399F10-9838-4062-9D82-8DDEAEFF9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2" name="사각형: 둥근 모서리 71">
              <a:extLst>
                <a:ext uri="{FF2B5EF4-FFF2-40B4-BE49-F238E27FC236}">
                  <a16:creationId xmlns="" xmlns:a16="http://schemas.microsoft.com/office/drawing/2014/main" id="{D76F583A-08B7-491C-B9F8-62E08E3D94D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="" xmlns:a16="http://schemas.microsoft.com/office/drawing/2014/main" id="{4EF2036E-25B4-487B-A431-27F6E4756CF0}"/>
              </a:ext>
            </a:extLst>
          </p:cNvPr>
          <p:cNvGrpSpPr/>
          <p:nvPr/>
        </p:nvGrpSpPr>
        <p:grpSpPr>
          <a:xfrm>
            <a:off x="5530123" y="4782149"/>
            <a:ext cx="594670" cy="594670"/>
            <a:chOff x="6443578" y="2042459"/>
            <a:chExt cx="686556" cy="686556"/>
          </a:xfrm>
        </p:grpSpPr>
        <p:pic>
          <p:nvPicPr>
            <p:cNvPr id="74" name="그림 73">
              <a:extLst>
                <a:ext uri="{FF2B5EF4-FFF2-40B4-BE49-F238E27FC236}">
                  <a16:creationId xmlns="" xmlns:a16="http://schemas.microsoft.com/office/drawing/2014/main" id="{C25B48BA-945E-4534-B53F-D455A7626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5" name="사각형: 둥근 모서리 74">
              <a:extLst>
                <a:ext uri="{FF2B5EF4-FFF2-40B4-BE49-F238E27FC236}">
                  <a16:creationId xmlns="" xmlns:a16="http://schemas.microsoft.com/office/drawing/2014/main" id="{B1D6DF65-87DF-4D5D-AC0E-4A0CAFFEDAAC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="" xmlns:a16="http://schemas.microsoft.com/office/drawing/2014/main" id="{516EC6EF-7F56-4A03-910C-11DD6B51F4B7}"/>
              </a:ext>
            </a:extLst>
          </p:cNvPr>
          <p:cNvGrpSpPr/>
          <p:nvPr/>
        </p:nvGrpSpPr>
        <p:grpSpPr>
          <a:xfrm>
            <a:off x="7522512" y="4103282"/>
            <a:ext cx="594670" cy="594670"/>
            <a:chOff x="7315710" y="2042459"/>
            <a:chExt cx="686556" cy="686556"/>
          </a:xfrm>
        </p:grpSpPr>
        <p:pic>
          <p:nvPicPr>
            <p:cNvPr id="77" name="그림 76">
              <a:extLst>
                <a:ext uri="{FF2B5EF4-FFF2-40B4-BE49-F238E27FC236}">
                  <a16:creationId xmlns="" xmlns:a16="http://schemas.microsoft.com/office/drawing/2014/main" id="{76C722E4-24C8-4A9A-B0EC-38963AF9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8" name="사각형: 둥근 모서리 77">
              <a:extLst>
                <a:ext uri="{FF2B5EF4-FFF2-40B4-BE49-F238E27FC236}">
                  <a16:creationId xmlns="" xmlns:a16="http://schemas.microsoft.com/office/drawing/2014/main" id="{C8BE8516-8714-4254-AEF3-9C0B5A20857E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="" xmlns:a16="http://schemas.microsoft.com/office/drawing/2014/main" id="{45E079A3-E8DA-4D22-AD94-37B1B1B48A2D}"/>
              </a:ext>
            </a:extLst>
          </p:cNvPr>
          <p:cNvGrpSpPr/>
          <p:nvPr/>
        </p:nvGrpSpPr>
        <p:grpSpPr>
          <a:xfrm>
            <a:off x="6202548" y="4103282"/>
            <a:ext cx="594670" cy="594670"/>
            <a:chOff x="6440258" y="2884012"/>
            <a:chExt cx="686556" cy="686556"/>
          </a:xfrm>
        </p:grpSpPr>
        <p:pic>
          <p:nvPicPr>
            <p:cNvPr id="80" name="그림 79">
              <a:extLst>
                <a:ext uri="{FF2B5EF4-FFF2-40B4-BE49-F238E27FC236}">
                  <a16:creationId xmlns="" xmlns:a16="http://schemas.microsoft.com/office/drawing/2014/main" id="{AC9C7A9D-8FEE-4A29-8225-24E00DC5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1" name="사각형: 둥근 모서리 80">
              <a:extLst>
                <a:ext uri="{FF2B5EF4-FFF2-40B4-BE49-F238E27FC236}">
                  <a16:creationId xmlns="" xmlns:a16="http://schemas.microsoft.com/office/drawing/2014/main" id="{D16A1E2C-5A79-46E4-B54C-3326AD38AC17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="" xmlns:a16="http://schemas.microsoft.com/office/drawing/2014/main" id="{4CA7A54F-249D-4420-9FBA-F2A9C0C4E9FD}"/>
              </a:ext>
            </a:extLst>
          </p:cNvPr>
          <p:cNvGrpSpPr/>
          <p:nvPr/>
        </p:nvGrpSpPr>
        <p:grpSpPr>
          <a:xfrm>
            <a:off x="6859281" y="4103282"/>
            <a:ext cx="594670" cy="594670"/>
            <a:chOff x="7312390" y="2884012"/>
            <a:chExt cx="686556" cy="686556"/>
          </a:xfrm>
        </p:grpSpPr>
        <p:pic>
          <p:nvPicPr>
            <p:cNvPr id="83" name="그림 82">
              <a:extLst>
                <a:ext uri="{FF2B5EF4-FFF2-40B4-BE49-F238E27FC236}">
                  <a16:creationId xmlns="" xmlns:a16="http://schemas.microsoft.com/office/drawing/2014/main" id="{E5B2941B-BA79-4151-BC44-7B420D24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4" name="사각형: 둥근 모서리 83">
              <a:extLst>
                <a:ext uri="{FF2B5EF4-FFF2-40B4-BE49-F238E27FC236}">
                  <a16:creationId xmlns="" xmlns:a16="http://schemas.microsoft.com/office/drawing/2014/main" id="{206F2A05-E0EA-4D42-841E-0FF85DE27EE7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="" xmlns:a16="http://schemas.microsoft.com/office/drawing/2014/main" id="{66BC0CF7-A482-4083-9CD8-59D7148F90E3}"/>
              </a:ext>
            </a:extLst>
          </p:cNvPr>
          <p:cNvGrpSpPr/>
          <p:nvPr/>
        </p:nvGrpSpPr>
        <p:grpSpPr>
          <a:xfrm>
            <a:off x="6201043" y="4776979"/>
            <a:ext cx="594670" cy="594670"/>
            <a:chOff x="6446695" y="3698150"/>
            <a:chExt cx="686556" cy="686556"/>
          </a:xfrm>
        </p:grpSpPr>
        <p:pic>
          <p:nvPicPr>
            <p:cNvPr id="86" name="그림 85">
              <a:extLst>
                <a:ext uri="{FF2B5EF4-FFF2-40B4-BE49-F238E27FC236}">
                  <a16:creationId xmlns="" xmlns:a16="http://schemas.microsoft.com/office/drawing/2014/main" id="{4DDBD445-CBBA-46E7-AA3F-517B9876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7" name="사각형: 둥근 모서리 86">
              <a:extLst>
                <a:ext uri="{FF2B5EF4-FFF2-40B4-BE49-F238E27FC236}">
                  <a16:creationId xmlns="" xmlns:a16="http://schemas.microsoft.com/office/drawing/2014/main" id="{67727C58-D17D-4EF1-ADC7-1D167CFC80C1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="" xmlns:a16="http://schemas.microsoft.com/office/drawing/2014/main" id="{4CA9428F-1144-4A2F-8816-F1F7B933716F}"/>
              </a:ext>
            </a:extLst>
          </p:cNvPr>
          <p:cNvGrpSpPr/>
          <p:nvPr/>
        </p:nvGrpSpPr>
        <p:grpSpPr>
          <a:xfrm>
            <a:off x="6856509" y="4793847"/>
            <a:ext cx="594670" cy="594670"/>
            <a:chOff x="7318827" y="3698150"/>
            <a:chExt cx="686556" cy="686556"/>
          </a:xfrm>
        </p:grpSpPr>
        <p:pic>
          <p:nvPicPr>
            <p:cNvPr id="89" name="그림 88">
              <a:extLst>
                <a:ext uri="{FF2B5EF4-FFF2-40B4-BE49-F238E27FC236}">
                  <a16:creationId xmlns="" xmlns:a16="http://schemas.microsoft.com/office/drawing/2014/main" id="{4E34181D-C1E8-4480-B22A-0032ECA65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1" name="사각형: 둥근 모서리 90">
              <a:extLst>
                <a:ext uri="{FF2B5EF4-FFF2-40B4-BE49-F238E27FC236}">
                  <a16:creationId xmlns="" xmlns:a16="http://schemas.microsoft.com/office/drawing/2014/main" id="{4F5528B8-2CDF-4FFC-98E9-677B8C3952E8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사각형: 둥근 모서리 91">
            <a:extLst>
              <a:ext uri="{FF2B5EF4-FFF2-40B4-BE49-F238E27FC236}">
                <a16:creationId xmlns="" xmlns:a16="http://schemas.microsoft.com/office/drawing/2014/main" id="{1C9BA394-FB3F-4D56-AD08-64A36B674047}"/>
              </a:ext>
            </a:extLst>
          </p:cNvPr>
          <p:cNvSpPr/>
          <p:nvPr/>
        </p:nvSpPr>
        <p:spPr>
          <a:xfrm>
            <a:off x="4779008" y="4039163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89262FF-DBF9-4D6B-B4A6-3779C0294423}"/>
              </a:ext>
            </a:extLst>
          </p:cNvPr>
          <p:cNvSpPr txBox="1"/>
          <p:nvPr/>
        </p:nvSpPr>
        <p:spPr>
          <a:xfrm>
            <a:off x="4866892" y="4454223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="" xmlns:a16="http://schemas.microsoft.com/office/drawing/2014/main" id="{5426AE0D-09CA-4BFC-A5E7-49ACC4A54F90}"/>
              </a:ext>
            </a:extLst>
          </p:cNvPr>
          <p:cNvGrpSpPr/>
          <p:nvPr/>
        </p:nvGrpSpPr>
        <p:grpSpPr>
          <a:xfrm>
            <a:off x="4555869" y="1096715"/>
            <a:ext cx="3765555" cy="1805549"/>
            <a:chOff x="4564527" y="1253033"/>
            <a:chExt cx="3765555" cy="1805549"/>
          </a:xfrm>
        </p:grpSpPr>
        <p:grpSp>
          <p:nvGrpSpPr>
            <p:cNvPr id="97" name="그룹 96">
              <a:extLst>
                <a:ext uri="{FF2B5EF4-FFF2-40B4-BE49-F238E27FC236}">
                  <a16:creationId xmlns="" xmlns:a16="http://schemas.microsoft.com/office/drawing/2014/main" id="{62AB7118-587C-498A-9540-78CB22CF49E5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99" name="그림 98">
                <a:extLst>
                  <a:ext uri="{FF2B5EF4-FFF2-40B4-BE49-F238E27FC236}">
                    <a16:creationId xmlns="" xmlns:a16="http://schemas.microsoft.com/office/drawing/2014/main" id="{F5C67379-57C0-4077-BDE7-2F9C73128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0" name="그림 99">
                <a:extLst>
                  <a:ext uri="{FF2B5EF4-FFF2-40B4-BE49-F238E27FC236}">
                    <a16:creationId xmlns="" xmlns:a16="http://schemas.microsoft.com/office/drawing/2014/main" id="{BD5D2194-D49D-4135-B689-75F5D918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2" name="직사각형 101">
                <a:extLst>
                  <a:ext uri="{FF2B5EF4-FFF2-40B4-BE49-F238E27FC236}">
                    <a16:creationId xmlns="" xmlns:a16="http://schemas.microsoft.com/office/drawing/2014/main" id="{00912567-75CE-4E9C-BB80-335420D590E3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="" xmlns:a16="http://schemas.microsoft.com/office/drawing/2014/main" id="{803929BB-A4FD-469A-BF94-15CE843AA37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="" xmlns:a16="http://schemas.microsoft.com/office/drawing/2014/main" id="{27C2CFC9-E51A-4840-BDBE-764F970B7E2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="" xmlns:a16="http://schemas.microsoft.com/office/drawing/2014/main" id="{A9AF1190-4267-4686-BEBE-BC2F45F01C37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6" name="그림 105">
                <a:extLst>
                  <a:ext uri="{FF2B5EF4-FFF2-40B4-BE49-F238E27FC236}">
                    <a16:creationId xmlns="" xmlns:a16="http://schemas.microsoft.com/office/drawing/2014/main" id="{40CCC0B6-C612-4370-8EAF-A379848B8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1" name="그림 110">
                <a:extLst>
                  <a:ext uri="{FF2B5EF4-FFF2-40B4-BE49-F238E27FC236}">
                    <a16:creationId xmlns="" xmlns:a16="http://schemas.microsoft.com/office/drawing/2014/main" id="{C7B8DD72-9614-4107-81AA-0A2128B1A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="" xmlns:a16="http://schemas.microsoft.com/office/drawing/2014/main" id="{C9105331-37B7-4854-86B3-448E397BD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FF8AE94B-680A-4236-B125-38EED1D2F8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4" name="그림 113">
            <a:extLst>
              <a:ext uri="{FF2B5EF4-FFF2-40B4-BE49-F238E27FC236}">
                <a16:creationId xmlns="" xmlns:a16="http://schemas.microsoft.com/office/drawing/2014/main" id="{48122EA4-4EFA-40BF-86FF-AB680FDC4E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>
            <a:extLst>
              <a:ext uri="{FF2B5EF4-FFF2-40B4-BE49-F238E27FC236}">
                <a16:creationId xmlns="" xmlns:a16="http://schemas.microsoft.com/office/drawing/2014/main" id="{385C1144-EE35-4CEF-B74D-88BF1C6C1D68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98" name="그룹 97">
              <a:extLst>
                <a:ext uri="{FF2B5EF4-FFF2-40B4-BE49-F238E27FC236}">
                  <a16:creationId xmlns="" xmlns:a16="http://schemas.microsoft.com/office/drawing/2014/main" id="{FBDCA199-B68E-4B36-977A-D00328B82111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00" name="그림 99">
                <a:extLst>
                  <a:ext uri="{FF2B5EF4-FFF2-40B4-BE49-F238E27FC236}">
                    <a16:creationId xmlns="" xmlns:a16="http://schemas.microsoft.com/office/drawing/2014/main" id="{C94CC4CE-4A86-4FB0-9364-E5320A0A9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02" name="그림 101">
                <a:extLst>
                  <a:ext uri="{FF2B5EF4-FFF2-40B4-BE49-F238E27FC236}">
                    <a16:creationId xmlns="" xmlns:a16="http://schemas.microsoft.com/office/drawing/2014/main" id="{290DA14B-7944-4535-880B-7E9A11DBA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03" name="직사각형 102">
                <a:extLst>
                  <a:ext uri="{FF2B5EF4-FFF2-40B4-BE49-F238E27FC236}">
                    <a16:creationId xmlns="" xmlns:a16="http://schemas.microsoft.com/office/drawing/2014/main" id="{ED2FB645-AE23-48CB-B49B-A6E659064468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="" xmlns:a16="http://schemas.microsoft.com/office/drawing/2014/main" id="{838C5FAC-C150-4ADF-ABBD-7DEEF86BD9EB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="" xmlns:a16="http://schemas.microsoft.com/office/drawing/2014/main" id="{D6A1064E-C38B-484B-AF90-515490D0B7A1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="" xmlns:a16="http://schemas.microsoft.com/office/drawing/2014/main" id="{29CEC2BB-17CA-4446-A247-90A4C275FC74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11" name="그림 110">
                <a:extLst>
                  <a:ext uri="{FF2B5EF4-FFF2-40B4-BE49-F238E27FC236}">
                    <a16:creationId xmlns="" xmlns:a16="http://schemas.microsoft.com/office/drawing/2014/main" id="{D02EFC2A-E45C-4BC1-BF19-136BDE1FA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12" name="그림 111">
                <a:extLst>
                  <a:ext uri="{FF2B5EF4-FFF2-40B4-BE49-F238E27FC236}">
                    <a16:creationId xmlns="" xmlns:a16="http://schemas.microsoft.com/office/drawing/2014/main" id="{B7305ADB-10D4-4425-8308-86A2F5304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3" name="그림 112">
                <a:extLst>
                  <a:ext uri="{FF2B5EF4-FFF2-40B4-BE49-F238E27FC236}">
                    <a16:creationId xmlns="" xmlns:a16="http://schemas.microsoft.com/office/drawing/2014/main" id="{7B6DEC86-FAFF-4300-89E9-ED7A7C951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D9D11984-7510-481F-968B-C3E7EBE35FFB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="" xmlns:a16="http://schemas.microsoft.com/office/drawing/2014/main" id="{DE971347-1310-4EA0-AC33-E3DBE8164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797786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4-1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5249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박스가 닫히며 손이 내려와 피자를 가져간다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7CF62C8A-8A51-4EA7-B5FB-6B3CA1263B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797">
            <a:off x="2566840" y="2534901"/>
            <a:ext cx="1490798" cy="1381046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=""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=""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="" xmlns:a16="http://schemas.microsoft.com/office/drawing/2014/main" id="{BA97423D-4D69-498F-837E-C7DC72AE1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684">
            <a:off x="1288890" y="2350254"/>
            <a:ext cx="1551896" cy="105937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EAF8602A-DFE2-4FCE-A5A2-C0891BAEB2F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62" name="그림 61">
              <a:extLst>
                <a:ext uri="{FF2B5EF4-FFF2-40B4-BE49-F238E27FC236}">
                  <a16:creationId xmlns="" xmlns:a16="http://schemas.microsoft.com/office/drawing/2014/main" id="{A812EE04-CBDC-4BC1-9DB5-6C144306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63" name="사각형: 둥근 모서리 62">
              <a:extLst>
                <a:ext uri="{FF2B5EF4-FFF2-40B4-BE49-F238E27FC236}">
                  <a16:creationId xmlns="" xmlns:a16="http://schemas.microsoft.com/office/drawing/2014/main" id="{1FD341D3-A4C4-412B-857F-F1A4CA23735C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="" xmlns:a16="http://schemas.microsoft.com/office/drawing/2014/main" id="{1C22128B-C65B-49B6-8E7E-6D7CA4670923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72" name="그림 71">
              <a:extLst>
                <a:ext uri="{FF2B5EF4-FFF2-40B4-BE49-F238E27FC236}">
                  <a16:creationId xmlns="" xmlns:a16="http://schemas.microsoft.com/office/drawing/2014/main" id="{70F92644-A9DC-4105-8863-CE84D31EC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73" name="사각형: 둥근 모서리 72">
              <a:extLst>
                <a:ext uri="{FF2B5EF4-FFF2-40B4-BE49-F238E27FC236}">
                  <a16:creationId xmlns="" xmlns:a16="http://schemas.microsoft.com/office/drawing/2014/main" id="{99DADFD7-E18E-40B0-91D4-B88F14DE1768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65F429B8-DC8E-4478-860E-296E47B5DE7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75" name="그림 74">
              <a:extLst>
                <a:ext uri="{FF2B5EF4-FFF2-40B4-BE49-F238E27FC236}">
                  <a16:creationId xmlns="" xmlns:a16="http://schemas.microsoft.com/office/drawing/2014/main" id="{068BEF0C-FBB8-42EA-90F2-589184E0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76" name="사각형: 둥근 모서리 75">
              <a:extLst>
                <a:ext uri="{FF2B5EF4-FFF2-40B4-BE49-F238E27FC236}">
                  <a16:creationId xmlns="" xmlns:a16="http://schemas.microsoft.com/office/drawing/2014/main" id="{A3D3BE58-14C4-4927-BED2-DAB45A5F3896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="" xmlns:a16="http://schemas.microsoft.com/office/drawing/2014/main" id="{F4115AD2-66E2-45F3-861A-13E61A4B3D1A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78" name="그림 77">
              <a:extLst>
                <a:ext uri="{FF2B5EF4-FFF2-40B4-BE49-F238E27FC236}">
                  <a16:creationId xmlns="" xmlns:a16="http://schemas.microsoft.com/office/drawing/2014/main" id="{210DB307-2CB8-4BC0-8E6A-12778919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79" name="사각형: 둥근 모서리 78">
              <a:extLst>
                <a:ext uri="{FF2B5EF4-FFF2-40B4-BE49-F238E27FC236}">
                  <a16:creationId xmlns="" xmlns:a16="http://schemas.microsoft.com/office/drawing/2014/main" id="{1ACEC312-B4FD-4141-8CD2-12B59139803B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61FE0348-D2B3-4630-B83C-58BF9BF7F810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81" name="그림 80">
              <a:extLst>
                <a:ext uri="{FF2B5EF4-FFF2-40B4-BE49-F238E27FC236}">
                  <a16:creationId xmlns="" xmlns:a16="http://schemas.microsoft.com/office/drawing/2014/main" id="{E586AC6D-D974-4EEE-BE97-DB684FDB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82" name="사각형: 둥근 모서리 81">
              <a:extLst>
                <a:ext uri="{FF2B5EF4-FFF2-40B4-BE49-F238E27FC236}">
                  <a16:creationId xmlns="" xmlns:a16="http://schemas.microsoft.com/office/drawing/2014/main" id="{F0378A35-E7EC-498B-A67D-A96B55F5BA5A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="" xmlns:a16="http://schemas.microsoft.com/office/drawing/2014/main" id="{78921BDA-05AD-48E3-B472-D1B59D57C9DD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84" name="그림 83">
              <a:extLst>
                <a:ext uri="{FF2B5EF4-FFF2-40B4-BE49-F238E27FC236}">
                  <a16:creationId xmlns="" xmlns:a16="http://schemas.microsoft.com/office/drawing/2014/main" id="{EEB8F932-B49A-4EBC-8CCC-0B6863F43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85" name="사각형: 둥근 모서리 84">
              <a:extLst>
                <a:ext uri="{FF2B5EF4-FFF2-40B4-BE49-F238E27FC236}">
                  <a16:creationId xmlns="" xmlns:a16="http://schemas.microsoft.com/office/drawing/2014/main" id="{DFA57CC7-A0B7-4291-A99E-BB5ED729157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="" xmlns:a16="http://schemas.microsoft.com/office/drawing/2014/main" id="{7122F648-247A-468A-87AD-8BAC7457BB6D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87" name="그림 86">
              <a:extLst>
                <a:ext uri="{FF2B5EF4-FFF2-40B4-BE49-F238E27FC236}">
                  <a16:creationId xmlns="" xmlns:a16="http://schemas.microsoft.com/office/drawing/2014/main" id="{E2E263B0-52E6-469D-A88D-0426A387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88" name="사각형: 둥근 모서리 87">
              <a:extLst>
                <a:ext uri="{FF2B5EF4-FFF2-40B4-BE49-F238E27FC236}">
                  <a16:creationId xmlns="" xmlns:a16="http://schemas.microsoft.com/office/drawing/2014/main" id="{CFDC5323-B5B3-45C0-BA1B-66390E735A4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="" xmlns:a16="http://schemas.microsoft.com/office/drawing/2014/main" id="{022F8A25-273F-44E2-97CB-B3B3165DF413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91" name="그림 90">
              <a:extLst>
                <a:ext uri="{FF2B5EF4-FFF2-40B4-BE49-F238E27FC236}">
                  <a16:creationId xmlns="" xmlns:a16="http://schemas.microsoft.com/office/drawing/2014/main" id="{60F10947-4BE5-4869-95ED-43B6F0C6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92" name="사각형: 둥근 모서리 91">
              <a:extLst>
                <a:ext uri="{FF2B5EF4-FFF2-40B4-BE49-F238E27FC236}">
                  <a16:creationId xmlns="" xmlns:a16="http://schemas.microsoft.com/office/drawing/2014/main" id="{4C0AB6B0-7062-4FC2-B551-40366A759B67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사각형: 둥근 모서리 92">
            <a:extLst>
              <a:ext uri="{FF2B5EF4-FFF2-40B4-BE49-F238E27FC236}">
                <a16:creationId xmlns="" xmlns:a16="http://schemas.microsoft.com/office/drawing/2014/main" id="{7FCBA8D7-9516-4C29-9F2C-5BCDBC47F87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B34D16D-CFEF-4838-8943-88689500F536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C8278A9-9DD1-43E8-8ED7-0A0B4C8A54D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9D19F0A-5C23-4A0B-9194-7ECF9B63CC28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90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룹 184">
            <a:extLst>
              <a:ext uri="{FF2B5EF4-FFF2-40B4-BE49-F238E27FC236}">
                <a16:creationId xmlns="" xmlns:a16="http://schemas.microsoft.com/office/drawing/2014/main" id="{61ED53F4-2AAF-4225-811D-40A529F0ED03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186" name="그룹 185">
              <a:extLst>
                <a:ext uri="{FF2B5EF4-FFF2-40B4-BE49-F238E27FC236}">
                  <a16:creationId xmlns="" xmlns:a16="http://schemas.microsoft.com/office/drawing/2014/main" id="{B6472B1D-9300-4221-850C-B11179B8B1A6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188" name="그림 187">
                <a:extLst>
                  <a:ext uri="{FF2B5EF4-FFF2-40B4-BE49-F238E27FC236}">
                    <a16:creationId xmlns="" xmlns:a16="http://schemas.microsoft.com/office/drawing/2014/main" id="{47B02F4E-C64D-4CE2-B72B-401972922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189" name="그림 188">
                <a:extLst>
                  <a:ext uri="{FF2B5EF4-FFF2-40B4-BE49-F238E27FC236}">
                    <a16:creationId xmlns="" xmlns:a16="http://schemas.microsoft.com/office/drawing/2014/main" id="{06D87389-E3A0-441E-ACC7-FBBEBD18E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190" name="직사각형 189">
                <a:extLst>
                  <a:ext uri="{FF2B5EF4-FFF2-40B4-BE49-F238E27FC236}">
                    <a16:creationId xmlns="" xmlns:a16="http://schemas.microsoft.com/office/drawing/2014/main" id="{A7F47AB6-2026-4C43-B1BD-45D42E70F78A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45º,</a:t>
                </a:r>
              </a:p>
            </p:txBody>
          </p:sp>
          <p:sp>
            <p:nvSpPr>
              <p:cNvPr id="191" name="직사각형 190">
                <a:extLst>
                  <a:ext uri="{FF2B5EF4-FFF2-40B4-BE49-F238E27FC236}">
                    <a16:creationId xmlns="" xmlns:a16="http://schemas.microsoft.com/office/drawing/2014/main" id="{03BFE2CE-0E08-4CA2-8012-39A9A666ECA8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92" name="직사각형 191">
                <a:extLst>
                  <a:ext uri="{FF2B5EF4-FFF2-40B4-BE49-F238E27FC236}">
                    <a16:creationId xmlns="" xmlns:a16="http://schemas.microsoft.com/office/drawing/2014/main" id="{C7055AE2-09B2-46C1-AB62-AD56D4238140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</a:t>
                </a:r>
              </a:p>
            </p:txBody>
          </p:sp>
          <p:sp>
            <p:nvSpPr>
              <p:cNvPr id="193" name="직사각형 192">
                <a:extLst>
                  <a:ext uri="{FF2B5EF4-FFF2-40B4-BE49-F238E27FC236}">
                    <a16:creationId xmlns="" xmlns:a16="http://schemas.microsoft.com/office/drawing/2014/main" id="{28F80B79-74E6-4BCE-8744-80CA6C45052A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135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94" name="그림 193">
                <a:extLst>
                  <a:ext uri="{FF2B5EF4-FFF2-40B4-BE49-F238E27FC236}">
                    <a16:creationId xmlns="" xmlns:a16="http://schemas.microsoft.com/office/drawing/2014/main" id="{F2862B8A-667D-4D6C-8688-84735BC46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95" name="그림 194">
                <a:extLst>
                  <a:ext uri="{FF2B5EF4-FFF2-40B4-BE49-F238E27FC236}">
                    <a16:creationId xmlns="" xmlns:a16="http://schemas.microsoft.com/office/drawing/2014/main" id="{7AA55811-7FE0-4D08-99EB-2317EBE2A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96" name="그림 195">
                <a:extLst>
                  <a:ext uri="{FF2B5EF4-FFF2-40B4-BE49-F238E27FC236}">
                    <a16:creationId xmlns="" xmlns:a16="http://schemas.microsoft.com/office/drawing/2014/main" id="{FA1FAEFB-1E22-41C4-A451-F766FAC9E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27E3AE02-8EC7-4EE5-8394-1D52437BBCAE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pic>
        <p:nvPicPr>
          <p:cNvPr id="198" name="그림 197">
            <a:extLst>
              <a:ext uri="{FF2B5EF4-FFF2-40B4-BE49-F238E27FC236}">
                <a16:creationId xmlns="" xmlns:a16="http://schemas.microsoft.com/office/drawing/2014/main" id="{94248255-D78B-42DF-BD3A-0909F5F38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8408"/>
              </p:ext>
            </p:extLst>
          </p:nvPr>
        </p:nvGraphicFramePr>
        <p:xfrm>
          <a:off x="8682181" y="768599"/>
          <a:ext cx="3365886" cy="170623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776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 문구가 화면 중앙에 표시되며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11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48035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4FEFCACD-E97F-4A77-B505-80CC16CE2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1290">
            <a:off x="1125053" y="3781031"/>
            <a:ext cx="1694316" cy="1190863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05C5F5FE-309D-4789-B67E-4504DB088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02">
            <a:off x="786944" y="2756147"/>
            <a:ext cx="1551896" cy="1059377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95902A37-EA05-440A-B30C-8DF7339C6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811">
            <a:off x="2039123" y="2016301"/>
            <a:ext cx="1453525" cy="1389127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BC6FE2F5-C95B-4AC5-928B-EE2BD6186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8677">
            <a:off x="2604498" y="3358636"/>
            <a:ext cx="1490798" cy="1381046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="" xmlns:a16="http://schemas.microsoft.com/office/drawing/2014/main" id="{0F214D09-2569-4DDD-9A3B-914C27EB5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6338">
            <a:off x="2060738" y="3977966"/>
            <a:ext cx="1490798" cy="138104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="" xmlns:a16="http://schemas.microsoft.com/office/drawing/2014/main" id="{4397CA28-E8CF-4509-9301-F1BE6547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902">
            <a:off x="733469" y="3319797"/>
            <a:ext cx="1658133" cy="1165431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="" xmlns:a16="http://schemas.microsoft.com/office/drawing/2014/main" id="{548A55A8-0575-4FBF-B940-EC0C24998D6B}"/>
              </a:ext>
            </a:extLst>
          </p:cNvPr>
          <p:cNvSpPr/>
          <p:nvPr/>
        </p:nvSpPr>
        <p:spPr>
          <a:xfrm>
            <a:off x="2393597" y="2795510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416365" y="2754084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="" xmlns:a16="http://schemas.microsoft.com/office/drawing/2014/main" id="{B4A433CC-F535-4D2C-8511-8E09B00F7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3236">
            <a:off x="1209926" y="2006255"/>
            <a:ext cx="1453525" cy="1389127"/>
          </a:xfrm>
          <a:prstGeom prst="rect">
            <a:avLst/>
          </a:prstGeom>
        </p:spPr>
      </p:pic>
      <p:grpSp>
        <p:nvGrpSpPr>
          <p:cNvPr id="158" name="그룹 157">
            <a:extLst>
              <a:ext uri="{FF2B5EF4-FFF2-40B4-BE49-F238E27FC236}">
                <a16:creationId xmlns="" xmlns:a16="http://schemas.microsoft.com/office/drawing/2014/main" id="{7C633EF2-A6FF-4DD7-AD7D-88411B6C5C5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159" name="그림 158">
              <a:extLst>
                <a:ext uri="{FF2B5EF4-FFF2-40B4-BE49-F238E27FC236}">
                  <a16:creationId xmlns="" xmlns:a16="http://schemas.microsoft.com/office/drawing/2014/main" id="{5D6A9496-50FA-46A8-B2C7-A64873DF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160" name="사각형: 둥근 모서리 159">
              <a:extLst>
                <a:ext uri="{FF2B5EF4-FFF2-40B4-BE49-F238E27FC236}">
                  <a16:creationId xmlns="" xmlns:a16="http://schemas.microsoft.com/office/drawing/2014/main" id="{3C08E359-6844-4519-8B71-AF0597762FAB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1" name="그룹 160">
            <a:extLst>
              <a:ext uri="{FF2B5EF4-FFF2-40B4-BE49-F238E27FC236}">
                <a16:creationId xmlns="" xmlns:a16="http://schemas.microsoft.com/office/drawing/2014/main" id="{60EEC576-CFA7-4CC9-892B-45F4E5F64558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162" name="그림 161">
              <a:extLst>
                <a:ext uri="{FF2B5EF4-FFF2-40B4-BE49-F238E27FC236}">
                  <a16:creationId xmlns="" xmlns:a16="http://schemas.microsoft.com/office/drawing/2014/main" id="{504B58D7-BF7B-47EB-8DE5-18CDDE9C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163" name="사각형: 둥근 모서리 162">
              <a:extLst>
                <a:ext uri="{FF2B5EF4-FFF2-40B4-BE49-F238E27FC236}">
                  <a16:creationId xmlns="" xmlns:a16="http://schemas.microsoft.com/office/drawing/2014/main" id="{C9EC49FF-47EE-41F5-BFC7-95E3A226C531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="" xmlns:a16="http://schemas.microsoft.com/office/drawing/2014/main" id="{F35CBE2C-3E69-4DB2-9705-31EDB0EEE407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165" name="그림 164">
              <a:extLst>
                <a:ext uri="{FF2B5EF4-FFF2-40B4-BE49-F238E27FC236}">
                  <a16:creationId xmlns="" xmlns:a16="http://schemas.microsoft.com/office/drawing/2014/main" id="{A631387B-E9C6-47C3-A978-7B83E626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166" name="사각형: 둥근 모서리 165">
              <a:extLst>
                <a:ext uri="{FF2B5EF4-FFF2-40B4-BE49-F238E27FC236}">
                  <a16:creationId xmlns="" xmlns:a16="http://schemas.microsoft.com/office/drawing/2014/main" id="{95921FE9-46B5-4D0C-B819-BD340D9081F1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="" xmlns:a16="http://schemas.microsoft.com/office/drawing/2014/main" id="{6E22DEF9-DFC5-4561-A762-7494F266BFAC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168" name="그림 167">
              <a:extLst>
                <a:ext uri="{FF2B5EF4-FFF2-40B4-BE49-F238E27FC236}">
                  <a16:creationId xmlns="" xmlns:a16="http://schemas.microsoft.com/office/drawing/2014/main" id="{0871C6E8-2B92-45E0-AD0B-F45288FB5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169" name="사각형: 둥근 모서리 168">
              <a:extLst>
                <a:ext uri="{FF2B5EF4-FFF2-40B4-BE49-F238E27FC236}">
                  <a16:creationId xmlns="" xmlns:a16="http://schemas.microsoft.com/office/drawing/2014/main" id="{3EC0DBFF-51BF-473F-9208-FA613B4AD139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="" xmlns:a16="http://schemas.microsoft.com/office/drawing/2014/main" id="{44BB0EDE-3AAB-44A7-BA96-E040200C0FFC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171" name="그림 170">
              <a:extLst>
                <a:ext uri="{FF2B5EF4-FFF2-40B4-BE49-F238E27FC236}">
                  <a16:creationId xmlns="" xmlns:a16="http://schemas.microsoft.com/office/drawing/2014/main" id="{81A5B233-2C03-4151-8F4D-B908597B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172" name="사각형: 둥근 모서리 171">
              <a:extLst>
                <a:ext uri="{FF2B5EF4-FFF2-40B4-BE49-F238E27FC236}">
                  <a16:creationId xmlns="" xmlns:a16="http://schemas.microsoft.com/office/drawing/2014/main" id="{6D4F5007-8D87-4463-A2FD-C5B0969F033D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="" xmlns:a16="http://schemas.microsoft.com/office/drawing/2014/main" id="{4FF95664-FE7B-4D94-A54A-E1F4D12C45C1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174" name="그림 173">
              <a:extLst>
                <a:ext uri="{FF2B5EF4-FFF2-40B4-BE49-F238E27FC236}">
                  <a16:creationId xmlns="" xmlns:a16="http://schemas.microsoft.com/office/drawing/2014/main" id="{F75DC7AC-E588-4D3A-82F1-87E97C9B8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175" name="사각형: 둥근 모서리 174">
              <a:extLst>
                <a:ext uri="{FF2B5EF4-FFF2-40B4-BE49-F238E27FC236}">
                  <a16:creationId xmlns="" xmlns:a16="http://schemas.microsoft.com/office/drawing/2014/main" id="{B3F48D4E-A855-4C46-BB67-F8009C8FD4D9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="" xmlns:a16="http://schemas.microsoft.com/office/drawing/2014/main" id="{6A04AE31-B3EA-4C01-A36C-9B29AB3061FE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177" name="그림 176">
              <a:extLst>
                <a:ext uri="{FF2B5EF4-FFF2-40B4-BE49-F238E27FC236}">
                  <a16:creationId xmlns="" xmlns:a16="http://schemas.microsoft.com/office/drawing/2014/main" id="{A73F6612-7C05-4457-B103-0799B879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178" name="사각형: 둥근 모서리 177">
              <a:extLst>
                <a:ext uri="{FF2B5EF4-FFF2-40B4-BE49-F238E27FC236}">
                  <a16:creationId xmlns="" xmlns:a16="http://schemas.microsoft.com/office/drawing/2014/main" id="{FC7DF05D-5006-4680-A4CA-8094C65A8564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="" xmlns:a16="http://schemas.microsoft.com/office/drawing/2014/main" id="{A23F7EFF-5828-43B3-B863-8D08D677D586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180" name="그림 179">
              <a:extLst>
                <a:ext uri="{FF2B5EF4-FFF2-40B4-BE49-F238E27FC236}">
                  <a16:creationId xmlns="" xmlns:a16="http://schemas.microsoft.com/office/drawing/2014/main" id="{7A637827-1965-41F4-8797-BD2CAC0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181" name="사각형: 둥근 모서리 180">
              <a:extLst>
                <a:ext uri="{FF2B5EF4-FFF2-40B4-BE49-F238E27FC236}">
                  <a16:creationId xmlns="" xmlns:a16="http://schemas.microsoft.com/office/drawing/2014/main" id="{D4B521CC-EA66-4C43-BE50-CF68EEF4D99C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2" name="사각형: 둥근 모서리 181">
            <a:extLst>
              <a:ext uri="{FF2B5EF4-FFF2-40B4-BE49-F238E27FC236}">
                <a16:creationId xmlns="" xmlns:a16="http://schemas.microsoft.com/office/drawing/2014/main" id="{1A812468-0C45-4D7B-8EC3-0324011AEFCF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58EF64C3-5138-4C9B-B3B7-8DB68087ACEC}"/>
              </a:ext>
            </a:extLst>
          </p:cNvPr>
          <p:cNvSpPr txBox="1"/>
          <p:nvPr/>
        </p:nvSpPr>
        <p:spPr>
          <a:xfrm>
            <a:off x="4563316" y="407882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F1DADD2A-16CF-4C8E-AB23-52887D25E773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45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C5083054-B7BD-4B36-B847-9CEF24DB7FFB}"/>
              </a:ext>
            </a:extLst>
          </p:cNvPr>
          <p:cNvSpPr txBox="1"/>
          <p:nvPr/>
        </p:nvSpPr>
        <p:spPr>
          <a:xfrm>
            <a:off x="4437984" y="111168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="" xmlns:a16="http://schemas.microsoft.com/office/drawing/2014/main" id="{1D57DD6D-F787-4DA5-B910-7B97D592C3AD}"/>
              </a:ext>
            </a:extLst>
          </p:cNvPr>
          <p:cNvSpPr/>
          <p:nvPr/>
        </p:nvSpPr>
        <p:spPr>
          <a:xfrm>
            <a:off x="3425494" y="2046646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74443" y="4898718"/>
            <a:ext cx="3372149" cy="1633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오답입니다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대신에 주문이 취소되었습니다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.?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주문 내용이 틀립니다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.?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아님 포장 박스가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안 닫히고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항의전화가 온다던가 좀 재미있게 들어가면 좋겠어요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  <a:endParaRPr lang="ko-KR" altLang="en-US" sz="10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411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C1C67B9-998A-42C9-AF6B-0017DB84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6" y="948102"/>
            <a:ext cx="3869912" cy="470459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</a:t>
            </a:r>
            <a:r>
              <a:rPr lang="ko-KR" altLang="en-US" sz="1000" b="1" spc="-150" dirty="0">
                <a:latin typeface="+mn-ea"/>
              </a:rPr>
              <a:t> 각도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피자를 포장하자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57937"/>
              </p:ext>
            </p:extLst>
          </p:nvPr>
        </p:nvGraphicFramePr>
        <p:xfrm>
          <a:off x="8682181" y="768599"/>
          <a:ext cx="3365886" cy="17755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피자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문제가 다음으로 넘어갈수록 피자의 조각수가 많아진다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각도를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1B7BD133-277B-45A4-8B75-43E237C65C37}"/>
              </a:ext>
            </a:extLst>
          </p:cNvPr>
          <p:cNvGrpSpPr/>
          <p:nvPr/>
        </p:nvGrpSpPr>
        <p:grpSpPr>
          <a:xfrm>
            <a:off x="5545600" y="4259600"/>
            <a:ext cx="594670" cy="594670"/>
            <a:chOff x="6450219" y="1216746"/>
            <a:chExt cx="686556" cy="686556"/>
          </a:xfrm>
        </p:grpSpPr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51D0663B-BD38-48BF-9F20-E01FDD68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16" y="1285112"/>
              <a:ext cx="531946" cy="50837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="" xmlns:a16="http://schemas.microsoft.com/office/drawing/2014/main" id="{8377D220-574A-489B-8386-A91F70F07C09}"/>
                </a:ext>
              </a:extLst>
            </p:cNvPr>
            <p:cNvSpPr/>
            <p:nvPr/>
          </p:nvSpPr>
          <p:spPr>
            <a:xfrm>
              <a:off x="6450219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0B165CFF-E6EE-40DF-BAC7-1809F4CE0111}"/>
              </a:ext>
            </a:extLst>
          </p:cNvPr>
          <p:cNvGrpSpPr/>
          <p:nvPr/>
        </p:nvGrpSpPr>
        <p:grpSpPr>
          <a:xfrm>
            <a:off x="7534823" y="4955117"/>
            <a:ext cx="594670" cy="594670"/>
            <a:chOff x="7322351" y="1216746"/>
            <a:chExt cx="686556" cy="686556"/>
          </a:xfrm>
        </p:grpSpPr>
        <p:pic>
          <p:nvPicPr>
            <p:cNvPr id="50" name="그림 49">
              <a:extLst>
                <a:ext uri="{FF2B5EF4-FFF2-40B4-BE49-F238E27FC236}">
                  <a16:creationId xmlns="" xmlns:a16="http://schemas.microsoft.com/office/drawing/2014/main" id="{129FE821-642A-41EC-82AE-8D53DF8AE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2527">
              <a:off x="7427591" y="1331266"/>
              <a:ext cx="420843" cy="555512"/>
            </a:xfrm>
            <a:prstGeom prst="rect">
              <a:avLst/>
            </a:prstGeom>
          </p:spPr>
        </p:pic>
        <p:sp>
          <p:nvSpPr>
            <p:cNvPr id="54" name="사각형: 둥근 모서리 53">
              <a:extLst>
                <a:ext uri="{FF2B5EF4-FFF2-40B4-BE49-F238E27FC236}">
                  <a16:creationId xmlns="" xmlns:a16="http://schemas.microsoft.com/office/drawing/2014/main" id="{CDA83C5B-4C42-4B6C-A79F-2DA98A69F1EB}"/>
                </a:ext>
              </a:extLst>
            </p:cNvPr>
            <p:cNvSpPr/>
            <p:nvPr/>
          </p:nvSpPr>
          <p:spPr>
            <a:xfrm>
              <a:off x="7322351" y="1216746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EFB71BC9-3E01-422F-B744-8384DCF1D72D}"/>
              </a:ext>
            </a:extLst>
          </p:cNvPr>
          <p:cNvGrpSpPr/>
          <p:nvPr/>
        </p:nvGrpSpPr>
        <p:grpSpPr>
          <a:xfrm>
            <a:off x="5538781" y="4938467"/>
            <a:ext cx="594670" cy="594670"/>
            <a:chOff x="6443578" y="2042459"/>
            <a:chExt cx="686556" cy="686556"/>
          </a:xfrm>
        </p:grpSpPr>
        <p:pic>
          <p:nvPicPr>
            <p:cNvPr id="48" name="그림 47">
              <a:extLst>
                <a:ext uri="{FF2B5EF4-FFF2-40B4-BE49-F238E27FC236}">
                  <a16:creationId xmlns="" xmlns:a16="http://schemas.microsoft.com/office/drawing/2014/main" id="{40E96983-9511-408E-A58A-0B16753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56">
              <a:off x="6543268" y="2146613"/>
              <a:ext cx="478077" cy="501644"/>
            </a:xfrm>
            <a:prstGeom prst="rect">
              <a:avLst/>
            </a:prstGeom>
          </p:spPr>
        </p:pic>
        <p:sp>
          <p:nvSpPr>
            <p:cNvPr id="55" name="사각형: 둥근 모서리 54">
              <a:extLst>
                <a:ext uri="{FF2B5EF4-FFF2-40B4-BE49-F238E27FC236}">
                  <a16:creationId xmlns="" xmlns:a16="http://schemas.microsoft.com/office/drawing/2014/main" id="{2E38FCEB-F2CB-467C-98E2-8BFFCFC50104}"/>
                </a:ext>
              </a:extLst>
            </p:cNvPr>
            <p:cNvSpPr/>
            <p:nvPr/>
          </p:nvSpPr>
          <p:spPr>
            <a:xfrm>
              <a:off x="6443578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972772F0-405D-4693-A8E7-A9AFE29996DE}"/>
              </a:ext>
            </a:extLst>
          </p:cNvPr>
          <p:cNvGrpSpPr/>
          <p:nvPr/>
        </p:nvGrpSpPr>
        <p:grpSpPr>
          <a:xfrm>
            <a:off x="7531170" y="4259600"/>
            <a:ext cx="594670" cy="594670"/>
            <a:chOff x="7315710" y="2042459"/>
            <a:chExt cx="686556" cy="686556"/>
          </a:xfrm>
        </p:grpSpPr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9CA5C710-15DF-414D-BFC0-9EEB0043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493">
              <a:off x="7365154" y="2255722"/>
              <a:ext cx="562246" cy="383809"/>
            </a:xfrm>
            <a:prstGeom prst="rect">
              <a:avLst/>
            </a:prstGeom>
          </p:spPr>
        </p:pic>
        <p:sp>
          <p:nvSpPr>
            <p:cNvPr id="56" name="사각형: 둥근 모서리 55">
              <a:extLst>
                <a:ext uri="{FF2B5EF4-FFF2-40B4-BE49-F238E27FC236}">
                  <a16:creationId xmlns="" xmlns:a16="http://schemas.microsoft.com/office/drawing/2014/main" id="{3063CC81-26FE-4667-AC3E-DCD37FD7E906}"/>
                </a:ext>
              </a:extLst>
            </p:cNvPr>
            <p:cNvSpPr/>
            <p:nvPr/>
          </p:nvSpPr>
          <p:spPr>
            <a:xfrm>
              <a:off x="7315710" y="2042459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04C5F8F9-064F-400D-8D7C-961F6461DC66}"/>
              </a:ext>
            </a:extLst>
          </p:cNvPr>
          <p:cNvGrpSpPr/>
          <p:nvPr/>
        </p:nvGrpSpPr>
        <p:grpSpPr>
          <a:xfrm>
            <a:off x="6211206" y="4259600"/>
            <a:ext cx="594670" cy="594670"/>
            <a:chOff x="6440258" y="2884012"/>
            <a:chExt cx="686556" cy="686556"/>
          </a:xfrm>
        </p:grpSpPr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3583CC8F-4022-4762-8165-731EBD19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16361">
              <a:off x="6477218" y="2940009"/>
              <a:ext cx="548779" cy="508378"/>
            </a:xfrm>
            <a:prstGeom prst="rect">
              <a:avLst/>
            </a:prstGeom>
          </p:spPr>
        </p:pic>
        <p:sp>
          <p:nvSpPr>
            <p:cNvPr id="58" name="사각형: 둥근 모서리 57">
              <a:extLst>
                <a:ext uri="{FF2B5EF4-FFF2-40B4-BE49-F238E27FC236}">
                  <a16:creationId xmlns="" xmlns:a16="http://schemas.microsoft.com/office/drawing/2014/main" id="{7444F92C-C3A8-4243-8CC1-D8602AB6F6F8}"/>
                </a:ext>
              </a:extLst>
            </p:cNvPr>
            <p:cNvSpPr/>
            <p:nvPr/>
          </p:nvSpPr>
          <p:spPr>
            <a:xfrm>
              <a:off x="6440258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A4322D26-E678-4F33-B654-7D46CFA75D45}"/>
              </a:ext>
            </a:extLst>
          </p:cNvPr>
          <p:cNvGrpSpPr/>
          <p:nvPr/>
        </p:nvGrpSpPr>
        <p:grpSpPr>
          <a:xfrm>
            <a:off x="6867939" y="4259600"/>
            <a:ext cx="594670" cy="594670"/>
            <a:chOff x="7312390" y="2884012"/>
            <a:chExt cx="686556" cy="686556"/>
          </a:xfrm>
        </p:grpSpPr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D77B5270-D46A-4D3E-BE4D-EACCC9C3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92407">
              <a:off x="7404584" y="3023118"/>
              <a:ext cx="467977" cy="555512"/>
            </a:xfrm>
            <a:prstGeom prst="rect">
              <a:avLst/>
            </a:prstGeom>
          </p:spPr>
        </p:pic>
        <p:sp>
          <p:nvSpPr>
            <p:cNvPr id="59" name="사각형: 둥근 모서리 58">
              <a:extLst>
                <a:ext uri="{FF2B5EF4-FFF2-40B4-BE49-F238E27FC236}">
                  <a16:creationId xmlns="" xmlns:a16="http://schemas.microsoft.com/office/drawing/2014/main" id="{BA92F409-D606-4509-B709-B9C9DFEBB11B}"/>
                </a:ext>
              </a:extLst>
            </p:cNvPr>
            <p:cNvSpPr/>
            <p:nvPr/>
          </p:nvSpPr>
          <p:spPr>
            <a:xfrm>
              <a:off x="7312390" y="2884012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7934A988-DC71-4428-951E-D75F577030C2}"/>
              </a:ext>
            </a:extLst>
          </p:cNvPr>
          <p:cNvGrpSpPr/>
          <p:nvPr/>
        </p:nvGrpSpPr>
        <p:grpSpPr>
          <a:xfrm>
            <a:off x="6209701" y="4933297"/>
            <a:ext cx="594670" cy="594670"/>
            <a:chOff x="6446695" y="3698150"/>
            <a:chExt cx="686556" cy="686556"/>
          </a:xfrm>
        </p:grpSpPr>
        <p:pic>
          <p:nvPicPr>
            <p:cNvPr id="44" name="그림 43">
              <a:extLst>
                <a:ext uri="{FF2B5EF4-FFF2-40B4-BE49-F238E27FC236}">
                  <a16:creationId xmlns="" xmlns:a16="http://schemas.microsoft.com/office/drawing/2014/main" id="{00A8347E-5669-415E-9EA1-670F1FFC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896">
              <a:off x="6543900" y="3773773"/>
              <a:ext cx="508378" cy="535312"/>
            </a:xfrm>
            <a:prstGeom prst="rect">
              <a:avLst/>
            </a:prstGeom>
          </p:spPr>
        </p:pic>
        <p:sp>
          <p:nvSpPr>
            <p:cNvPr id="60" name="사각형: 둥근 모서리 59">
              <a:extLst>
                <a:ext uri="{FF2B5EF4-FFF2-40B4-BE49-F238E27FC236}">
                  <a16:creationId xmlns="" xmlns:a16="http://schemas.microsoft.com/office/drawing/2014/main" id="{FAABC0C4-8F9B-4D90-A109-33EE4C3E94C9}"/>
                </a:ext>
              </a:extLst>
            </p:cNvPr>
            <p:cNvSpPr/>
            <p:nvPr/>
          </p:nvSpPr>
          <p:spPr>
            <a:xfrm>
              <a:off x="6446695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7CA5D6DD-2D64-4168-8AE6-19716AD383BF}"/>
              </a:ext>
            </a:extLst>
          </p:cNvPr>
          <p:cNvGrpSpPr/>
          <p:nvPr/>
        </p:nvGrpSpPr>
        <p:grpSpPr>
          <a:xfrm>
            <a:off x="6865167" y="4950165"/>
            <a:ext cx="594670" cy="594670"/>
            <a:chOff x="7318827" y="3698150"/>
            <a:chExt cx="686556" cy="686556"/>
          </a:xfrm>
        </p:grpSpPr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8A1A04DF-DB98-4A7D-9686-DDE777D4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7028">
              <a:off x="7319475" y="3901145"/>
              <a:ext cx="589181" cy="414109"/>
            </a:xfrm>
            <a:prstGeom prst="rect">
              <a:avLst/>
            </a:prstGeom>
          </p:spPr>
        </p:pic>
        <p:sp>
          <p:nvSpPr>
            <p:cNvPr id="61" name="사각형: 둥근 모서리 60">
              <a:extLst>
                <a:ext uri="{FF2B5EF4-FFF2-40B4-BE49-F238E27FC236}">
                  <a16:creationId xmlns="" xmlns:a16="http://schemas.microsoft.com/office/drawing/2014/main" id="{B5A3AE9F-B607-46AD-BFAD-48D6B194274F}"/>
                </a:ext>
              </a:extLst>
            </p:cNvPr>
            <p:cNvSpPr/>
            <p:nvPr/>
          </p:nvSpPr>
          <p:spPr>
            <a:xfrm>
              <a:off x="7318827" y="3698150"/>
              <a:ext cx="686556" cy="686556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AD85E41-F3E0-4263-B25F-EEAD38CF8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050">
            <a:off x="4451037" y="2812813"/>
            <a:ext cx="652139" cy="87973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="" xmlns:a16="http://schemas.microsoft.com/office/drawing/2014/main" id="{0D583CCE-BF66-4038-A1D6-F0A392DD69B8}"/>
              </a:ext>
            </a:extLst>
          </p:cNvPr>
          <p:cNvSpPr/>
          <p:nvPr/>
        </p:nvSpPr>
        <p:spPr>
          <a:xfrm>
            <a:off x="4787666" y="4195481"/>
            <a:ext cx="3449554" cy="1405883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2FDB47-34B6-4E53-B53A-DDDB371EB0AB}"/>
              </a:ext>
            </a:extLst>
          </p:cNvPr>
          <p:cNvSpPr txBox="1"/>
          <p:nvPr/>
        </p:nvSpPr>
        <p:spPr>
          <a:xfrm>
            <a:off x="4875550" y="4610541"/>
            <a:ext cx="594670" cy="5946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dirty="0">
                <a:latin typeface="+mn-ea"/>
                <a:cs typeface="+mj-cs"/>
              </a:rPr>
              <a:t>30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ko-KR" altLang="en-US" sz="2000" b="1" dirty="0">
              <a:latin typeface="+mn-ea"/>
              <a:cs typeface="+mj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E46521F6-CDFE-4796-AD90-5CE43EDB510B}"/>
              </a:ext>
            </a:extLst>
          </p:cNvPr>
          <p:cNvGrpSpPr/>
          <p:nvPr/>
        </p:nvGrpSpPr>
        <p:grpSpPr>
          <a:xfrm>
            <a:off x="4564527" y="1253033"/>
            <a:ext cx="3765555" cy="1805549"/>
            <a:chOff x="4564527" y="1253033"/>
            <a:chExt cx="3765555" cy="1805549"/>
          </a:xfrm>
        </p:grpSpPr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29237812-290E-45F8-B18D-44D037B1EF72}"/>
                </a:ext>
              </a:extLst>
            </p:cNvPr>
            <p:cNvGrpSpPr/>
            <p:nvPr/>
          </p:nvGrpSpPr>
          <p:grpSpPr>
            <a:xfrm>
              <a:off x="4564527" y="1253033"/>
              <a:ext cx="3765555" cy="1805549"/>
              <a:chOff x="4564527" y="1253033"/>
              <a:chExt cx="3765555" cy="1805549"/>
            </a:xfrm>
          </p:grpSpPr>
          <p:pic>
            <p:nvPicPr>
              <p:cNvPr id="7" name="그림 6">
                <a:extLst>
                  <a:ext uri="{FF2B5EF4-FFF2-40B4-BE49-F238E27FC236}">
                    <a16:creationId xmlns="" xmlns:a16="http://schemas.microsoft.com/office/drawing/2014/main" id="{26295663-753F-4B5C-8747-A3F81A42B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4527" y="1253033"/>
                <a:ext cx="3765555" cy="1805549"/>
              </a:xfrm>
              <a:prstGeom prst="rect">
                <a:avLst/>
              </a:prstGeom>
            </p:spPr>
          </p:pic>
          <p:pic>
            <p:nvPicPr>
              <p:cNvPr id="90" name="그림 89">
                <a:extLst>
                  <a:ext uri="{FF2B5EF4-FFF2-40B4-BE49-F238E27FC236}">
                    <a16:creationId xmlns="" xmlns:a16="http://schemas.microsoft.com/office/drawing/2014/main" id="{2864331A-9F42-43B5-8484-56249677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585">
                <a:off x="5001802" y="1410596"/>
                <a:ext cx="460752" cy="400109"/>
              </a:xfrm>
              <a:prstGeom prst="rect">
                <a:avLst/>
              </a:prstGeom>
            </p:spPr>
          </p:pic>
          <p:sp>
            <p:nvSpPr>
              <p:cNvPr id="25" name="직사각형 24">
                <a:extLst>
                  <a:ext uri="{FF2B5EF4-FFF2-40B4-BE49-F238E27FC236}">
                    <a16:creationId xmlns="" xmlns:a16="http://schemas.microsoft.com/office/drawing/2014/main" id="{C665753A-3D73-40F7-BEBF-65F4B07A78B2}"/>
                  </a:ext>
                </a:extLst>
              </p:cNvPr>
              <p:cNvSpPr/>
              <p:nvPr/>
            </p:nvSpPr>
            <p:spPr>
              <a:xfrm>
                <a:off x="5385919" y="1439489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30º,</a:t>
                </a: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="" xmlns:a16="http://schemas.microsoft.com/office/drawing/2014/main" id="{BD46F020-D97E-4C94-8D74-55D79EB757D6}"/>
                  </a:ext>
                </a:extLst>
              </p:cNvPr>
              <p:cNvSpPr/>
              <p:nvPr/>
            </p:nvSpPr>
            <p:spPr>
              <a:xfrm>
                <a:off x="7412002" y="1452645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90º,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="" xmlns:a16="http://schemas.microsoft.com/office/drawing/2014/main" id="{22269C37-699D-40B0-A2FF-AED113A7DDD4}"/>
                  </a:ext>
                </a:extLst>
              </p:cNvPr>
              <p:cNvSpPr/>
              <p:nvPr/>
            </p:nvSpPr>
            <p:spPr>
              <a:xfrm>
                <a:off x="5250280" y="1996199"/>
                <a:ext cx="561884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60º</a:t>
                </a: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="" xmlns:a16="http://schemas.microsoft.com/office/drawing/2014/main" id="{35E1149B-105F-45BC-9A26-B8EC633AE048}"/>
                  </a:ext>
                </a:extLst>
              </p:cNvPr>
              <p:cNvSpPr/>
              <p:nvPr/>
            </p:nvSpPr>
            <p:spPr>
              <a:xfrm>
                <a:off x="6439979" y="1439317"/>
                <a:ext cx="598613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ko-KR" sz="1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180</a:t>
                </a:r>
                <a:r>
                  <a:rPr lang="en-US" altLang="ko-KR" sz="1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º,</a:t>
                </a:r>
              </a:p>
            </p:txBody>
          </p:sp>
          <p:pic>
            <p:nvPicPr>
              <p:cNvPr id="108" name="그림 107">
                <a:extLst>
                  <a:ext uri="{FF2B5EF4-FFF2-40B4-BE49-F238E27FC236}">
                    <a16:creationId xmlns="" xmlns:a16="http://schemas.microsoft.com/office/drawing/2014/main" id="{967D0B7A-B5FB-4977-A839-15FAEBA5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74293">
                <a:off x="6035166" y="1386788"/>
                <a:ext cx="475333" cy="440339"/>
              </a:xfrm>
              <a:prstGeom prst="rect">
                <a:avLst/>
              </a:prstGeom>
            </p:spPr>
          </p:pic>
          <p:pic>
            <p:nvPicPr>
              <p:cNvPr id="109" name="그림 108">
                <a:extLst>
                  <a:ext uri="{FF2B5EF4-FFF2-40B4-BE49-F238E27FC236}">
                    <a16:creationId xmlns="" xmlns:a16="http://schemas.microsoft.com/office/drawing/2014/main" id="{ECF16D93-83BD-44F0-8B21-5DE9FBD87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6926">
                <a:off x="6959998" y="1522366"/>
                <a:ext cx="510326" cy="358686"/>
              </a:xfrm>
              <a:prstGeom prst="rect">
                <a:avLst/>
              </a:prstGeom>
            </p:spPr>
          </p:pic>
          <p:pic>
            <p:nvPicPr>
              <p:cNvPr id="110" name="그림 109">
                <a:extLst>
                  <a:ext uri="{FF2B5EF4-FFF2-40B4-BE49-F238E27FC236}">
                    <a16:creationId xmlns="" xmlns:a16="http://schemas.microsoft.com/office/drawing/2014/main" id="{6D82BCEB-8D69-4FF3-A05D-DEAC80EB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130168">
                <a:off x="4837103" y="2065234"/>
                <a:ext cx="486997" cy="33244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7C8EBD0-2860-42D4-A51A-C6E1BD9A9934}"/>
                </a:ext>
              </a:extLst>
            </p:cNvPr>
            <p:cNvSpPr txBox="1"/>
            <p:nvPr/>
          </p:nvSpPr>
          <p:spPr>
            <a:xfrm>
              <a:off x="5669535" y="2005937"/>
              <a:ext cx="2391263" cy="32316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포장 해 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ko-KR" altLang="en-US" sz="1500" b="1" dirty="0">
                <a:latin typeface="+mn-ea"/>
                <a:cs typeface="+mj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4605194" y="4333667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7266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4-1-4 </a:t>
            </a:r>
            <a:r>
              <a:rPr lang="ko-KR" altLang="en-US" sz="1800" spc="-150" dirty="0">
                <a:latin typeface="+mn-ea"/>
              </a:rPr>
              <a:t>평면도형의 이동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열쇠를 찾아라</a:t>
            </a:r>
            <a:endParaRPr lang="en-US" altLang="ko-KR" sz="2800" dirty="0"/>
          </a:p>
          <a:p>
            <a:r>
              <a:rPr lang="ko-KR" altLang="en-US" sz="1600" dirty="0"/>
              <a:t>보물상자의 열쇠를 찾아라</a:t>
            </a:r>
          </a:p>
        </p:txBody>
      </p:sp>
    </p:spTree>
    <p:extLst>
      <p:ext uri="{BB962C8B-B14F-4D97-AF65-F5344CB8AC3E}">
        <p14:creationId xmlns:p14="http://schemas.microsoft.com/office/powerpoint/2010/main" val="250015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DDFD170F-1397-4EF3-A673-77AE8C81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22" y="1952299"/>
            <a:ext cx="4926558" cy="374084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열쇠를 찾아라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44335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0" name="사각형: 둥근 모서리 49">
            <a:extLst>
              <a:ext uri="{FF2B5EF4-FFF2-40B4-BE49-F238E27FC236}">
                <a16:creationId xmlns="" xmlns:a16="http://schemas.microsoft.com/office/drawing/2014/main" id="{712B6996-FBA5-42F1-99DB-552565AB41B3}"/>
              </a:ext>
            </a:extLst>
          </p:cNvPr>
          <p:cNvSpPr/>
          <p:nvPr/>
        </p:nvSpPr>
        <p:spPr>
          <a:xfrm>
            <a:off x="3530632" y="2752436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="" xmlns:a16="http://schemas.microsoft.com/office/drawing/2014/main" id="{622C52F4-EF44-43DE-8F38-C72E594291DA}"/>
              </a:ext>
            </a:extLst>
          </p:cNvPr>
          <p:cNvSpPr/>
          <p:nvPr/>
        </p:nvSpPr>
        <p:spPr>
          <a:xfrm>
            <a:off x="2348927" y="1092815"/>
            <a:ext cx="4583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열쇠를 찾아라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292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38A4C6C6-1E2C-4BED-94C6-0612112BCC70}"/>
              </a:ext>
            </a:extLst>
          </p:cNvPr>
          <p:cNvGrpSpPr/>
          <p:nvPr/>
        </p:nvGrpSpPr>
        <p:grpSpPr>
          <a:xfrm>
            <a:off x="813342" y="5087056"/>
            <a:ext cx="1004495" cy="463809"/>
            <a:chOff x="6940234" y="1373660"/>
            <a:chExt cx="1297587" cy="599140"/>
          </a:xfrm>
        </p:grpSpPr>
        <p:grpSp>
          <p:nvGrpSpPr>
            <p:cNvPr id="51" name="그룹 50">
              <a:extLst>
                <a:ext uri="{FF2B5EF4-FFF2-40B4-BE49-F238E27FC236}">
                  <a16:creationId xmlns="" xmlns:a16="http://schemas.microsoft.com/office/drawing/2014/main" id="{7E5173B8-F870-4229-8684-1A00B6C6EB98}"/>
                </a:ext>
              </a:extLst>
            </p:cNvPr>
            <p:cNvGrpSpPr/>
            <p:nvPr/>
          </p:nvGrpSpPr>
          <p:grpSpPr>
            <a:xfrm>
              <a:off x="6940234" y="1399097"/>
              <a:ext cx="63412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52" name="L 도형 51">
                <a:extLst>
                  <a:ext uri="{FF2B5EF4-FFF2-40B4-BE49-F238E27FC236}">
                    <a16:creationId xmlns="" xmlns:a16="http://schemas.microsoft.com/office/drawing/2014/main" id="{173D0AD7-63D6-4027-AD17-0AE95CF16AF9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L 도형 56">
                <a:extLst>
                  <a:ext uri="{FF2B5EF4-FFF2-40B4-BE49-F238E27FC236}">
                    <a16:creationId xmlns="" xmlns:a16="http://schemas.microsoft.com/office/drawing/2014/main" id="{BC9C2E5A-6543-490F-B250-5C9A387148FB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="" xmlns:a16="http://schemas.microsoft.com/office/drawing/2014/main" id="{06299B8A-631B-4021-9405-83B21ADB9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542731" y="1234054"/>
              <a:ext cx="555484" cy="83469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6AB0A3C1-B0B3-454A-9914-E4E946784136}"/>
              </a:ext>
            </a:extLst>
          </p:cNvPr>
          <p:cNvGrpSpPr/>
          <p:nvPr/>
        </p:nvGrpSpPr>
        <p:grpSpPr>
          <a:xfrm>
            <a:off x="4950142" y="5091915"/>
            <a:ext cx="1109744" cy="458950"/>
            <a:chOff x="7426763" y="4624057"/>
            <a:chExt cx="1433545" cy="592862"/>
          </a:xfrm>
        </p:grpSpPr>
        <p:grpSp>
          <p:nvGrpSpPr>
            <p:cNvPr id="74" name="그룹 73">
              <a:extLst>
                <a:ext uri="{FF2B5EF4-FFF2-40B4-BE49-F238E27FC236}">
                  <a16:creationId xmlns="" xmlns:a16="http://schemas.microsoft.com/office/drawing/2014/main" id="{612992F0-D8F1-4B7A-85EC-62C0BB74FECD}"/>
                </a:ext>
              </a:extLst>
            </p:cNvPr>
            <p:cNvGrpSpPr/>
            <p:nvPr/>
          </p:nvGrpSpPr>
          <p:grpSpPr>
            <a:xfrm rot="16200000">
              <a:off x="7426763" y="4643215"/>
              <a:ext cx="573704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6" name="L 도형 75">
                <a:extLst>
                  <a:ext uri="{FF2B5EF4-FFF2-40B4-BE49-F238E27FC236}">
                    <a16:creationId xmlns="" xmlns:a16="http://schemas.microsoft.com/office/drawing/2014/main" id="{DCA70298-9A8C-42EA-BD21-9870776AAD56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L 도형 78">
                <a:extLst>
                  <a:ext uri="{FF2B5EF4-FFF2-40B4-BE49-F238E27FC236}">
                    <a16:creationId xmlns="" xmlns:a16="http://schemas.microsoft.com/office/drawing/2014/main" id="{2B0A7629-6CEE-4564-8BBF-A819F6DF3072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7" name="그림 46">
              <a:extLst>
                <a:ext uri="{FF2B5EF4-FFF2-40B4-BE49-F238E27FC236}">
                  <a16:creationId xmlns="" xmlns:a16="http://schemas.microsoft.com/office/drawing/2014/main" id="{BDBD4743-1F25-496E-8E02-A8CDB73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8165218" y="4484451"/>
              <a:ext cx="555484" cy="834696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5C45A84A-7021-473C-9C4A-79068F1CF639}"/>
              </a:ext>
            </a:extLst>
          </p:cNvPr>
          <p:cNvGrpSpPr/>
          <p:nvPr/>
        </p:nvGrpSpPr>
        <p:grpSpPr>
          <a:xfrm>
            <a:off x="3602043" y="5189838"/>
            <a:ext cx="1119730" cy="430014"/>
            <a:chOff x="6953107" y="3572397"/>
            <a:chExt cx="1446445" cy="555484"/>
          </a:xfrm>
        </p:grpSpPr>
        <p:grpSp>
          <p:nvGrpSpPr>
            <p:cNvPr id="70" name="그룹 69">
              <a:extLst>
                <a:ext uri="{FF2B5EF4-FFF2-40B4-BE49-F238E27FC236}">
                  <a16:creationId xmlns="" xmlns:a16="http://schemas.microsoft.com/office/drawing/2014/main" id="{619CF3F3-F25A-4135-97AB-B11411059BF7}"/>
                </a:ext>
              </a:extLst>
            </p:cNvPr>
            <p:cNvGrpSpPr/>
            <p:nvPr/>
          </p:nvGrpSpPr>
          <p:grpSpPr>
            <a:xfrm rot="5400000" flipH="1">
              <a:off x="6973654" y="3563287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71" name="L 도형 70">
                <a:extLst>
                  <a:ext uri="{FF2B5EF4-FFF2-40B4-BE49-F238E27FC236}">
                    <a16:creationId xmlns="" xmlns:a16="http://schemas.microsoft.com/office/drawing/2014/main" id="{9DEA5B85-1610-4015-A511-52881B1BF0F0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L 도형 71">
                <a:extLst>
                  <a:ext uri="{FF2B5EF4-FFF2-40B4-BE49-F238E27FC236}">
                    <a16:creationId xmlns="" xmlns:a16="http://schemas.microsoft.com/office/drawing/2014/main" id="{362DDEE0-3839-4135-A225-76ACCE6A885A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6" name="그림 45">
              <a:extLst>
                <a:ext uri="{FF2B5EF4-FFF2-40B4-BE49-F238E27FC236}">
                  <a16:creationId xmlns="" xmlns:a16="http://schemas.microsoft.com/office/drawing/2014/main" id="{F3067C61-F723-4481-B8E2-29D279DC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704462" y="3432791"/>
              <a:ext cx="555484" cy="834696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열쇠를 찾아라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6867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보물상자 상단에 도형과 방향 돌리기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뒤집기 문제가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출력돼있다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열쇠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보물상자의 열쇠 보물상자 상단의 문제를 보고 맞는 열쇠를 고른다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석상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게임의 목표가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적혀있다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9CC49429-D539-4466-8561-D74D2F3B830F}"/>
              </a:ext>
            </a:extLst>
          </p:cNvPr>
          <p:cNvSpPr txBox="1"/>
          <p:nvPr/>
        </p:nvSpPr>
        <p:spPr>
          <a:xfrm>
            <a:off x="325993" y="478079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="" xmlns:a16="http://schemas.microsoft.com/office/drawing/2014/main" id="{BB0E18F2-3646-4035-B9DD-764608F0BA3E}"/>
              </a:ext>
            </a:extLst>
          </p:cNvPr>
          <p:cNvSpPr/>
          <p:nvPr/>
        </p:nvSpPr>
        <p:spPr>
          <a:xfrm>
            <a:off x="596802" y="5026632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0" name="타원 99">
            <a:extLst>
              <a:ext uri="{FF2B5EF4-FFF2-40B4-BE49-F238E27FC236}">
                <a16:creationId xmlns="" xmlns:a16="http://schemas.microsoft.com/office/drawing/2014/main" id="{6D0477BB-3C19-4475-AB1A-1C4AA0D4FA50}"/>
              </a:ext>
            </a:extLst>
          </p:cNvPr>
          <p:cNvSpPr/>
          <p:nvPr/>
        </p:nvSpPr>
        <p:spPr>
          <a:xfrm>
            <a:off x="2094296" y="5019620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2" name="타원 101">
            <a:extLst>
              <a:ext uri="{FF2B5EF4-FFF2-40B4-BE49-F238E27FC236}">
                <a16:creationId xmlns="" xmlns:a16="http://schemas.microsoft.com/office/drawing/2014/main" id="{18BB68FD-F93C-41F9-9477-122CE1FF23A1}"/>
              </a:ext>
            </a:extLst>
          </p:cNvPr>
          <p:cNvSpPr/>
          <p:nvPr/>
        </p:nvSpPr>
        <p:spPr>
          <a:xfrm>
            <a:off x="3428556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03" name="타원 102">
            <a:extLst>
              <a:ext uri="{FF2B5EF4-FFF2-40B4-BE49-F238E27FC236}">
                <a16:creationId xmlns="" xmlns:a16="http://schemas.microsoft.com/office/drawing/2014/main" id="{78C8795B-A256-4709-AA59-016CFB8C15FE}"/>
              </a:ext>
            </a:extLst>
          </p:cNvPr>
          <p:cNvSpPr/>
          <p:nvPr/>
        </p:nvSpPr>
        <p:spPr>
          <a:xfrm>
            <a:off x="4751318" y="5022197"/>
            <a:ext cx="208541" cy="2085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5265770" y="190320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57EDA6B3-38F0-40DF-AC2E-6EACFEEA3933}"/>
              </a:ext>
            </a:extLst>
          </p:cNvPr>
          <p:cNvGrpSpPr/>
          <p:nvPr/>
        </p:nvGrpSpPr>
        <p:grpSpPr>
          <a:xfrm>
            <a:off x="2402906" y="5130903"/>
            <a:ext cx="953431" cy="473441"/>
            <a:chOff x="6881076" y="2446922"/>
            <a:chExt cx="1231623" cy="611581"/>
          </a:xfrm>
        </p:grpSpPr>
        <p:grpSp>
          <p:nvGrpSpPr>
            <p:cNvPr id="65" name="그룹 64">
              <a:extLst>
                <a:ext uri="{FF2B5EF4-FFF2-40B4-BE49-F238E27FC236}">
                  <a16:creationId xmlns="" xmlns:a16="http://schemas.microsoft.com/office/drawing/2014/main" id="{65A27CEF-F6A8-4E35-B5AA-77F750B12662}"/>
                </a:ext>
              </a:extLst>
            </p:cNvPr>
            <p:cNvGrpSpPr/>
            <p:nvPr/>
          </p:nvGrpSpPr>
          <p:grpSpPr>
            <a:xfrm flipH="1">
              <a:off x="6881076" y="2446922"/>
              <a:ext cx="532610" cy="573703"/>
              <a:chOff x="438625" y="2796099"/>
              <a:chExt cx="2054816" cy="1859028"/>
            </a:xfrm>
            <a:solidFill>
              <a:srgbClr val="FFC000"/>
            </a:solidFill>
          </p:grpSpPr>
          <p:sp>
            <p:nvSpPr>
              <p:cNvPr id="68" name="L 도형 67">
                <a:extLst>
                  <a:ext uri="{FF2B5EF4-FFF2-40B4-BE49-F238E27FC236}">
                    <a16:creationId xmlns="" xmlns:a16="http://schemas.microsoft.com/office/drawing/2014/main" id="{F2FE21B4-993E-4AB4-BBF5-4CF0F437231E}"/>
                  </a:ext>
                </a:extLst>
              </p:cNvPr>
              <p:cNvSpPr/>
              <p:nvPr/>
            </p:nvSpPr>
            <p:spPr>
              <a:xfrm>
                <a:off x="1123564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L 도형 68">
                <a:extLst>
                  <a:ext uri="{FF2B5EF4-FFF2-40B4-BE49-F238E27FC236}">
                    <a16:creationId xmlns="" xmlns:a16="http://schemas.microsoft.com/office/drawing/2014/main" id="{7EDB146F-34F4-4950-9B4E-C8A3FCD0A977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7" cy="1859028"/>
              </a:xfrm>
              <a:prstGeom prst="corner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C736466C-EAD6-4359-B08C-9A7340DD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7417609" y="2363413"/>
              <a:ext cx="555484" cy="834696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914481" y="25217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C5721F34-0036-4998-892C-06BE2A018E37}"/>
              </a:ext>
            </a:extLst>
          </p:cNvPr>
          <p:cNvGrpSpPr/>
          <p:nvPr/>
        </p:nvGrpSpPr>
        <p:grpSpPr>
          <a:xfrm>
            <a:off x="735084" y="2046709"/>
            <a:ext cx="2752047" cy="2764582"/>
            <a:chOff x="735084" y="2046709"/>
            <a:chExt cx="2752047" cy="2764582"/>
          </a:xfrm>
        </p:grpSpPr>
        <p:grpSp>
          <p:nvGrpSpPr>
            <p:cNvPr id="22" name="그룹 21">
              <a:extLst>
                <a:ext uri="{FF2B5EF4-FFF2-40B4-BE49-F238E27FC236}">
                  <a16:creationId xmlns="" xmlns:a16="http://schemas.microsoft.com/office/drawing/2014/main" id="{6C41E546-1D73-4E56-9F31-D1A00443C964}"/>
                </a:ext>
              </a:extLst>
            </p:cNvPr>
            <p:cNvGrpSpPr/>
            <p:nvPr/>
          </p:nvGrpSpPr>
          <p:grpSpPr>
            <a:xfrm>
              <a:off x="735084" y="2046709"/>
              <a:ext cx="2752047" cy="2764582"/>
              <a:chOff x="1027548" y="2238381"/>
              <a:chExt cx="3779663" cy="3779663"/>
            </a:xfrm>
          </p:grpSpPr>
          <p:pic>
            <p:nvPicPr>
              <p:cNvPr id="9" name="그림 8">
                <a:extLst>
                  <a:ext uri="{FF2B5EF4-FFF2-40B4-BE49-F238E27FC236}">
                    <a16:creationId xmlns="" xmlns:a16="http://schemas.microsoft.com/office/drawing/2014/main" id="{2F80A807-B178-46B1-A765-9DAB4E32B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548" y="2238381"/>
                <a:ext cx="3779663" cy="3779663"/>
              </a:xfrm>
              <a:prstGeom prst="rect">
                <a:avLst/>
              </a:prstGeom>
            </p:spPr>
          </p:pic>
          <p:grpSp>
            <p:nvGrpSpPr>
              <p:cNvPr id="6" name="그룹 5">
                <a:extLst>
                  <a:ext uri="{FF2B5EF4-FFF2-40B4-BE49-F238E27FC236}">
                    <a16:creationId xmlns="" xmlns:a16="http://schemas.microsoft.com/office/drawing/2014/main" id="{26966416-B655-436F-B077-C7ED6F45A0FB}"/>
                  </a:ext>
                </a:extLst>
              </p:cNvPr>
              <p:cNvGrpSpPr/>
              <p:nvPr/>
            </p:nvGrpSpPr>
            <p:grpSpPr>
              <a:xfrm>
                <a:off x="1944986" y="3117283"/>
                <a:ext cx="774472" cy="700679"/>
                <a:chOff x="438625" y="2796099"/>
                <a:chExt cx="2054815" cy="1859028"/>
              </a:xfrm>
              <a:solidFill>
                <a:schemeClr val="tx1"/>
              </a:solidFill>
            </p:grpSpPr>
            <p:sp>
              <p:nvSpPr>
                <p:cNvPr id="5" name="L 도형 4">
                  <a:extLst>
                    <a:ext uri="{FF2B5EF4-FFF2-40B4-BE49-F238E27FC236}">
                      <a16:creationId xmlns="" xmlns:a16="http://schemas.microsoft.com/office/drawing/2014/main" id="{D2DE875D-A518-4842-841B-9FC6D037C2FC}"/>
                    </a:ext>
                  </a:extLst>
                </p:cNvPr>
                <p:cNvSpPr/>
                <p:nvPr/>
              </p:nvSpPr>
              <p:spPr>
                <a:xfrm>
                  <a:off x="1123562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L 도형 48">
                  <a:extLst>
                    <a:ext uri="{FF2B5EF4-FFF2-40B4-BE49-F238E27FC236}">
                      <a16:creationId xmlns="" xmlns:a16="http://schemas.microsoft.com/office/drawing/2014/main" id="{A826B5EE-C10D-4A5D-A7D6-29847F2363F5}"/>
                    </a:ext>
                  </a:extLst>
                </p:cNvPr>
                <p:cNvSpPr/>
                <p:nvPr/>
              </p:nvSpPr>
              <p:spPr>
                <a:xfrm rot="10800000">
                  <a:off x="438625" y="2796099"/>
                  <a:ext cx="1369878" cy="1859028"/>
                </a:xfrm>
                <a:prstGeom prst="corner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4" name="그림 13">
                <a:extLst>
                  <a:ext uri="{FF2B5EF4-FFF2-40B4-BE49-F238E27FC236}">
                    <a16:creationId xmlns="" xmlns:a16="http://schemas.microsoft.com/office/drawing/2014/main" id="{4D7C8C83-A12A-4373-91C8-1FFDFE87D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9632" y="3129077"/>
                <a:ext cx="708250" cy="732672"/>
              </a:xfrm>
              <a:prstGeom prst="rect">
                <a:avLst/>
              </a:prstGeom>
            </p:spPr>
          </p:pic>
        </p:grpSp>
        <p:sp>
          <p:nvSpPr>
            <p:cNvPr id="30" name="직사각형 29">
              <a:extLst>
                <a:ext uri="{FF2B5EF4-FFF2-40B4-BE49-F238E27FC236}">
                  <a16:creationId xmlns="" xmlns:a16="http://schemas.microsoft.com/office/drawing/2014/main" id="{436F07B4-3AF8-46C2-BC6B-5CEE697B0EE9}"/>
                </a:ext>
              </a:extLst>
            </p:cNvPr>
            <p:cNvSpPr/>
            <p:nvPr/>
          </p:nvSpPr>
          <p:spPr>
            <a:xfrm>
              <a:off x="1941841" y="3329283"/>
              <a:ext cx="360996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694683" y="4903076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보기 중에 회전하거나 했을 때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답이 중복되지 않도록 조심해 주세요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 (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전에 제안했던 카드 이미지 형태는 힘든 거죠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?)</a:t>
            </a:r>
            <a:endParaRPr lang="ko-KR" altLang="en-US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0085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60137CF-F9D0-4C82-B4F4-4A581698D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" y="1838380"/>
            <a:ext cx="3360033" cy="26750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열쇠를 찾아라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0651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보물상자에 맞춰지고 상자가 열리고 보물이 쏟아진다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896843" y="193290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6C545A7-3E05-431E-A018-B13CA9CB7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5" y="2186622"/>
            <a:ext cx="1999750" cy="179821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8B7654D1-3F05-4490-9329-AE8A9EEAB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" y="732693"/>
            <a:ext cx="1999750" cy="1798213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="" xmlns:a16="http://schemas.microsoft.com/office/drawing/2014/main" id="{875B2F71-F676-4A69-8681-3B8F318DB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" y="2715244"/>
            <a:ext cx="1999750" cy="17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69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09A1BBB5-9C8C-4108-ABA8-54F264DE5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3" y="1855894"/>
            <a:ext cx="4551007" cy="3500775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="" xmlns:a16="http://schemas.microsoft.com/office/drawing/2014/main" id="{9CF5EF3B-EB03-48FA-99D2-1ED3035FFD25}"/>
              </a:ext>
            </a:extLst>
          </p:cNvPr>
          <p:cNvGrpSpPr/>
          <p:nvPr/>
        </p:nvGrpSpPr>
        <p:grpSpPr>
          <a:xfrm rot="3842675">
            <a:off x="1724592" y="2473466"/>
            <a:ext cx="1630491" cy="1637917"/>
            <a:chOff x="1056595" y="2091437"/>
            <a:chExt cx="3779663" cy="3779663"/>
          </a:xfrm>
        </p:grpSpPr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4DADC062-9ED0-4E69-B738-5E51CBD95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3017">
              <a:off x="1056595" y="2091437"/>
              <a:ext cx="3779663" cy="3779663"/>
            </a:xfrm>
            <a:prstGeom prst="rect">
              <a:avLst/>
            </a:prstGeom>
          </p:spPr>
        </p:pic>
        <p:grpSp>
          <p:nvGrpSpPr>
            <p:cNvPr id="54" name="그룹 53">
              <a:extLst>
                <a:ext uri="{FF2B5EF4-FFF2-40B4-BE49-F238E27FC236}">
                  <a16:creationId xmlns="" xmlns:a16="http://schemas.microsoft.com/office/drawing/2014/main" id="{8AE80A12-9E48-4434-A32F-6E17D512933E}"/>
                </a:ext>
              </a:extLst>
            </p:cNvPr>
            <p:cNvGrpSpPr/>
            <p:nvPr/>
          </p:nvGrpSpPr>
          <p:grpSpPr>
            <a:xfrm>
              <a:off x="1944986" y="3117283"/>
              <a:ext cx="774472" cy="700679"/>
              <a:chOff x="438625" y="2796099"/>
              <a:chExt cx="2054815" cy="1859028"/>
            </a:xfrm>
            <a:solidFill>
              <a:schemeClr val="tx1"/>
            </a:solidFill>
          </p:grpSpPr>
          <p:sp>
            <p:nvSpPr>
              <p:cNvPr id="56" name="L 도형 55">
                <a:extLst>
                  <a:ext uri="{FF2B5EF4-FFF2-40B4-BE49-F238E27FC236}">
                    <a16:creationId xmlns="" xmlns:a16="http://schemas.microsoft.com/office/drawing/2014/main" id="{7268A160-FEA9-495F-9A1E-A5CB79F779ED}"/>
                  </a:ext>
                </a:extLst>
              </p:cNvPr>
              <p:cNvSpPr/>
              <p:nvPr/>
            </p:nvSpPr>
            <p:spPr>
              <a:xfrm>
                <a:off x="1123562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L 도형 57">
                <a:extLst>
                  <a:ext uri="{FF2B5EF4-FFF2-40B4-BE49-F238E27FC236}">
                    <a16:creationId xmlns="" xmlns:a16="http://schemas.microsoft.com/office/drawing/2014/main" id="{237CC7A1-1236-404E-BEFE-7E479DD1DB39}"/>
                  </a:ext>
                </a:extLst>
              </p:cNvPr>
              <p:cNvSpPr/>
              <p:nvPr/>
            </p:nvSpPr>
            <p:spPr>
              <a:xfrm rot="10800000">
                <a:off x="438625" y="2796099"/>
                <a:ext cx="1369878" cy="1859028"/>
              </a:xfrm>
              <a:prstGeom prst="corner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55" name="그림 54">
              <a:extLst>
                <a:ext uri="{FF2B5EF4-FFF2-40B4-BE49-F238E27FC236}">
                  <a16:creationId xmlns="" xmlns:a16="http://schemas.microsoft.com/office/drawing/2014/main" id="{C762FBF7-B63F-4DBC-BE62-0982FA78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632" y="3129077"/>
              <a:ext cx="708250" cy="732672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B41E4165-5345-4729-9290-6AE3E3542C41}"/>
              </a:ext>
            </a:extLst>
          </p:cNvPr>
          <p:cNvGrpSpPr/>
          <p:nvPr/>
        </p:nvGrpSpPr>
        <p:grpSpPr>
          <a:xfrm>
            <a:off x="4418016" y="1684460"/>
            <a:ext cx="4031527" cy="3061225"/>
            <a:chOff x="402768" y="2346960"/>
            <a:chExt cx="4031527" cy="3061225"/>
          </a:xfrm>
        </p:grpSpPr>
        <p:pic>
          <p:nvPicPr>
            <p:cNvPr id="25" name="그림 24">
              <a:extLst>
                <a:ext uri="{FF2B5EF4-FFF2-40B4-BE49-F238E27FC236}">
                  <a16:creationId xmlns="" xmlns:a16="http://schemas.microsoft.com/office/drawing/2014/main" id="{DDFD170F-1397-4EF3-A673-77AE8C81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" y="2346960"/>
              <a:ext cx="4031527" cy="30612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7797C51-5273-4A9E-B81C-02DA444E9913}"/>
                </a:ext>
              </a:extLst>
            </p:cNvPr>
            <p:cNvSpPr txBox="1"/>
            <p:nvPr/>
          </p:nvSpPr>
          <p:spPr>
            <a:xfrm>
              <a:off x="1378507" y="2775694"/>
              <a:ext cx="1803381" cy="14930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보물상자에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적힌 암호를</a:t>
              </a:r>
              <a:r>
                <a:rPr lang="en-US" altLang="ko-KR" sz="1500" b="1" dirty="0">
                  <a:latin typeface="Blackoak Std" panose="04050907060602020202" pitchFamily="82" charset="0"/>
                  <a:cs typeface="+mj-cs"/>
                </a:rPr>
                <a:t> </a:t>
              </a: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풀고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 상자의 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열쇠를 찾아서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b="1" dirty="0">
                  <a:latin typeface="Blackoak Std" panose="04050907060602020202" pitchFamily="82" charset="0"/>
                  <a:cs typeface="+mj-cs"/>
                </a:rPr>
                <a:t>보물을 획득하라</a:t>
              </a:r>
              <a:endParaRPr lang="en-US" altLang="ko-KR" sz="1500" b="1" dirty="0">
                <a:latin typeface="Blackoak Std" panose="04050907060602020202" pitchFamily="82" charset="0"/>
                <a:cs typeface="+mj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4-4 </a:t>
            </a:r>
            <a:r>
              <a:rPr lang="ko-KR" altLang="en-US" sz="1000" b="1" spc="-150" dirty="0">
                <a:latin typeface="+mn-ea"/>
              </a:rPr>
              <a:t>평면도형의 이동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열쇠를 찾아라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5369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열쇠가 맞지 않고 보물 상자가 구덩이로 떨어져 열 수 없게 되며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도형의 이동을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938684" y="203571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="" xmlns:a16="http://schemas.microsoft.com/office/drawing/2014/main" id="{2B38689B-68A0-4E9B-BB7C-0F30F39002FA}"/>
              </a:ext>
            </a:extLst>
          </p:cNvPr>
          <p:cNvSpPr/>
          <p:nvPr/>
        </p:nvSpPr>
        <p:spPr>
          <a:xfrm>
            <a:off x="3361028" y="2322722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</p:spTree>
    <p:extLst>
      <p:ext uri="{BB962C8B-B14F-4D97-AF65-F5344CB8AC3E}">
        <p14:creationId xmlns:p14="http://schemas.microsoft.com/office/powerpoint/2010/main" val="2303895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4-2-3 </a:t>
            </a:r>
            <a:r>
              <a:rPr lang="ko-KR" altLang="en-US" sz="1800" spc="-150" dirty="0">
                <a:latin typeface="+mn-ea"/>
              </a:rPr>
              <a:t>소수의 덧셈과 뺄셈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고구마 무게 맞추기</a:t>
            </a:r>
          </a:p>
          <a:p>
            <a:r>
              <a:rPr lang="ko-KR" altLang="en-US" sz="1600" dirty="0"/>
              <a:t>무게에 맞춰 박스에 고구마를 담아보자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74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E378D7C4-0E4F-4FA4-9381-A30D46075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1" y="3870959"/>
            <a:ext cx="1694174" cy="1649726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=""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4" y="961954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 정류장 게임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4704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9F14ED4F-8669-4619-BD75-0F9727BF2008}"/>
              </a:ext>
            </a:extLst>
          </p:cNvPr>
          <p:cNvSpPr/>
          <p:nvPr/>
        </p:nvSpPr>
        <p:spPr>
          <a:xfrm>
            <a:off x="942371" y="3879720"/>
            <a:ext cx="502061" cy="3086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5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560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=""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929771" y="2562550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=""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995980" y="1407487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=""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3" name="화살표: 아래쪽 102">
            <a:extLst>
              <a:ext uri="{FF2B5EF4-FFF2-40B4-BE49-F238E27FC236}">
                <a16:creationId xmlns="" xmlns:a16="http://schemas.microsoft.com/office/drawing/2014/main" id="{F29D6A3B-EFD0-4B14-A931-1E6CC6B0060F}"/>
              </a:ext>
            </a:extLst>
          </p:cNvPr>
          <p:cNvSpPr/>
          <p:nvPr/>
        </p:nvSpPr>
        <p:spPr>
          <a:xfrm>
            <a:off x="1334883" y="1858514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="" xmlns:a16="http://schemas.microsoft.com/office/drawing/2014/main" id="{8E0A867C-1626-46D1-9907-9CE299C353E6}"/>
              </a:ext>
            </a:extLst>
          </p:cNvPr>
          <p:cNvSpPr/>
          <p:nvPr/>
        </p:nvSpPr>
        <p:spPr>
          <a:xfrm>
            <a:off x="3431900" y="1760818"/>
            <a:ext cx="4752789" cy="12816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b="1" dirty="0">
                <a:solidFill>
                  <a:schemeClr val="tx1"/>
                </a:solidFill>
              </a:rPr>
              <a:t>스마트폰 화면의 길 찾기 어플을 이용하여 알맞은 버스의 번호를 구하면 된다</a:t>
            </a:r>
            <a:r>
              <a:rPr lang="en-US" altLang="ko-KR" sz="19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7" name="화살표: 왼쪽 36">
            <a:extLst>
              <a:ext uri="{FF2B5EF4-FFF2-40B4-BE49-F238E27FC236}">
                <a16:creationId xmlns="" xmlns:a16="http://schemas.microsoft.com/office/drawing/2014/main" id="{170919DE-495C-4B65-A8DC-C2C0F1039E47}"/>
              </a:ext>
            </a:extLst>
          </p:cNvPr>
          <p:cNvSpPr/>
          <p:nvPr/>
        </p:nvSpPr>
        <p:spPr>
          <a:xfrm>
            <a:off x="2449348" y="2115261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="" xmlns:a16="http://schemas.microsoft.com/office/drawing/2014/main" id="{229B7694-7890-458B-A408-D20C0D065502}"/>
              </a:ext>
            </a:extLst>
          </p:cNvPr>
          <p:cNvSpPr/>
          <p:nvPr/>
        </p:nvSpPr>
        <p:spPr>
          <a:xfrm>
            <a:off x="3431748" y="3962400"/>
            <a:ext cx="4736892" cy="140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00" b="1" dirty="0">
                <a:solidFill>
                  <a:schemeClr val="tx1"/>
                </a:solidFill>
              </a:rPr>
              <a:t>4</a:t>
            </a:r>
            <a:r>
              <a:rPr lang="ko-KR" altLang="en-US" sz="1900" b="1" dirty="0">
                <a:solidFill>
                  <a:schemeClr val="tx1"/>
                </a:solidFill>
              </a:rPr>
              <a:t>대의 버스가 정차해 있다 알맞은 버스를 골라 탑승한다</a:t>
            </a:r>
            <a:r>
              <a:rPr lang="en-US" altLang="ko-KR" sz="1900" b="1" dirty="0">
                <a:solidFill>
                  <a:schemeClr val="tx1"/>
                </a:solidFill>
              </a:rPr>
              <a:t>.</a:t>
            </a:r>
            <a:endParaRPr lang="ko-KR" altLang="en-US" sz="1900" b="1" dirty="0">
              <a:solidFill>
                <a:schemeClr val="tx1"/>
              </a:solidFill>
            </a:endParaRPr>
          </a:p>
        </p:txBody>
      </p:sp>
      <p:sp>
        <p:nvSpPr>
          <p:cNvPr id="39" name="화살표: 왼쪽 38">
            <a:extLst>
              <a:ext uri="{FF2B5EF4-FFF2-40B4-BE49-F238E27FC236}">
                <a16:creationId xmlns="" xmlns:a16="http://schemas.microsoft.com/office/drawing/2014/main" id="{CE847732-45A7-4256-BE9B-322116AF80C0}"/>
              </a:ext>
            </a:extLst>
          </p:cNvPr>
          <p:cNvSpPr/>
          <p:nvPr/>
        </p:nvSpPr>
        <p:spPr>
          <a:xfrm>
            <a:off x="2449195" y="4446747"/>
            <a:ext cx="982400" cy="582096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="" xmlns:a16="http://schemas.microsoft.com/office/drawing/2014/main" id="{FC232F33-61B6-46A9-8AB5-7238A27962E0}"/>
              </a:ext>
            </a:extLst>
          </p:cNvPr>
          <p:cNvSpPr/>
          <p:nvPr/>
        </p:nvSpPr>
        <p:spPr>
          <a:xfrm>
            <a:off x="7831980" y="1081684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B65D841-B871-4208-9953-21D5148D515A}"/>
              </a:ext>
            </a:extLst>
          </p:cNvPr>
          <p:cNvSpPr txBox="1"/>
          <p:nvPr/>
        </p:nvSpPr>
        <p:spPr>
          <a:xfrm>
            <a:off x="7831980" y="1081991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96D2BF4-9C95-4F72-95B3-0B7B9448F515}"/>
              </a:ext>
            </a:extLst>
          </p:cNvPr>
          <p:cNvSpPr txBox="1"/>
          <p:nvPr/>
        </p:nvSpPr>
        <p:spPr>
          <a:xfrm>
            <a:off x="7648577" y="98946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1175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992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BF3B0E41-A8E1-49B8-A14B-7471C0DD1CF6}"/>
              </a:ext>
            </a:extLst>
          </p:cNvPr>
          <p:cNvSpPr/>
          <p:nvPr/>
        </p:nvSpPr>
        <p:spPr>
          <a:xfrm>
            <a:off x="1534601" y="1092815"/>
            <a:ext cx="6211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무게 맞추기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6DD2DB90-CDBB-4839-AB6F-4C1FD5C5B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58" y="2752436"/>
            <a:ext cx="4173444" cy="2616227"/>
          </a:xfrm>
          <a:prstGeom prst="rect">
            <a:avLst/>
          </a:prstGeom>
        </p:spPr>
      </p:pic>
      <p:sp>
        <p:nvSpPr>
          <p:cNvPr id="48" name="사각형: 둥근 모서리 47">
            <a:extLst>
              <a:ext uri="{FF2B5EF4-FFF2-40B4-BE49-F238E27FC236}">
                <a16:creationId xmlns="" xmlns:a16="http://schemas.microsoft.com/office/drawing/2014/main" id="{8835F42F-53D2-44BB-9A2A-664750E80EB3}"/>
              </a:ext>
            </a:extLst>
          </p:cNvPr>
          <p:cNvSpPr/>
          <p:nvPr/>
        </p:nvSpPr>
        <p:spPr>
          <a:xfrm>
            <a:off x="3538297" y="3409752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="" xmlns:a16="http://schemas.microsoft.com/office/drawing/2014/main" id="{A4AEB08F-B2D9-4B09-B366-C1EEB53A57F4}"/>
              </a:ext>
            </a:extLst>
          </p:cNvPr>
          <p:cNvSpPr/>
          <p:nvPr/>
        </p:nvSpPr>
        <p:spPr>
          <a:xfrm>
            <a:off x="3530632" y="2752436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</p:spTree>
    <p:extLst>
      <p:ext uri="{BB962C8B-B14F-4D97-AF65-F5344CB8AC3E}">
        <p14:creationId xmlns:p14="http://schemas.microsoft.com/office/powerpoint/2010/main" val="349257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C359701A-6422-4A97-B385-C5D7C093B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" y="1025529"/>
            <a:ext cx="2194743" cy="137582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5128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FCE86D02-FB32-4B7E-93F5-203C4F5450D4}"/>
              </a:ext>
            </a:extLst>
          </p:cNvPr>
          <p:cNvGrpSpPr/>
          <p:nvPr/>
        </p:nvGrpSpPr>
        <p:grpSpPr>
          <a:xfrm>
            <a:off x="467705" y="2582960"/>
            <a:ext cx="3024320" cy="525942"/>
            <a:chOff x="484871" y="1221452"/>
            <a:chExt cx="5567421" cy="968198"/>
          </a:xfrm>
        </p:grpSpPr>
        <p:pic>
          <p:nvPicPr>
            <p:cNvPr id="6" name="그림 5">
              <a:extLst>
                <a:ext uri="{FF2B5EF4-FFF2-40B4-BE49-F238E27FC236}">
                  <a16:creationId xmlns="" xmlns:a16="http://schemas.microsoft.com/office/drawing/2014/main" id="{F8811479-524C-45B6-934A-97DAE72A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26858">
              <a:off x="484871" y="1221452"/>
              <a:ext cx="717719" cy="968198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EB09CC38-449F-4117-9AC5-147166F00B85}"/>
                </a:ext>
              </a:extLst>
            </p:cNvPr>
            <p:cNvSpPr/>
            <p:nvPr/>
          </p:nvSpPr>
          <p:spPr>
            <a:xfrm>
              <a:off x="1087269" y="1237889"/>
              <a:ext cx="4965023" cy="5895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고구마 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3.8kg</a:t>
              </a:r>
              <a:r>
                <a:rPr lang="ko-KR" alt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포장 해주세요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D73808ED-4988-4CF3-921F-47B512966BE0}"/>
              </a:ext>
            </a:extLst>
          </p:cNvPr>
          <p:cNvGrpSpPr/>
          <p:nvPr/>
        </p:nvGrpSpPr>
        <p:grpSpPr>
          <a:xfrm>
            <a:off x="501907" y="4862916"/>
            <a:ext cx="2424199" cy="282681"/>
            <a:chOff x="5929842" y="1061200"/>
            <a:chExt cx="2424199" cy="282681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="" xmlns:a16="http://schemas.microsoft.com/office/drawing/2014/main" id="{D895127D-7491-48DC-A3E8-F6BB0AAFAC2D}"/>
                </a:ext>
              </a:extLst>
            </p:cNvPr>
            <p:cNvSpPr/>
            <p:nvPr/>
          </p:nvSpPr>
          <p:spPr>
            <a:xfrm>
              <a:off x="5929842" y="1061200"/>
              <a:ext cx="614792" cy="27700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/>
                  </a:solidFill>
                </a:rPr>
                <a:t>넣기</a:t>
              </a: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="" xmlns:a16="http://schemas.microsoft.com/office/drawing/2014/main" id="{3FE1ACA8-070F-4ABA-B306-3E5D8893497B}"/>
                </a:ext>
              </a:extLst>
            </p:cNvPr>
            <p:cNvSpPr/>
            <p:nvPr/>
          </p:nvSpPr>
          <p:spPr>
            <a:xfrm>
              <a:off x="6633866" y="1061200"/>
              <a:ext cx="614792" cy="277000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/>
                  </a:solidFill>
                </a:rPr>
                <a:t>빼기</a:t>
              </a: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="" xmlns:a16="http://schemas.microsoft.com/office/drawing/2014/main" id="{E1173D28-ACC3-4A8B-BDBF-8122CB6ADB38}"/>
                </a:ext>
              </a:extLst>
            </p:cNvPr>
            <p:cNvSpPr/>
            <p:nvPr/>
          </p:nvSpPr>
          <p:spPr>
            <a:xfrm>
              <a:off x="7337890" y="1061200"/>
              <a:ext cx="1016151" cy="282681"/>
            </a:xfrm>
            <a:prstGeom prst="round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solidFill>
                    <a:schemeClr val="tx1"/>
                  </a:solidFill>
                </a:rPr>
                <a:t>포장하기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308ABCC6-B869-46FC-B5E6-CAD1AEC3A50C}"/>
              </a:ext>
            </a:extLst>
          </p:cNvPr>
          <p:cNvGrpSpPr/>
          <p:nvPr/>
        </p:nvGrpSpPr>
        <p:grpSpPr>
          <a:xfrm>
            <a:off x="1205557" y="3421225"/>
            <a:ext cx="1016151" cy="1075793"/>
            <a:chOff x="5800995" y="1703520"/>
            <a:chExt cx="2616512" cy="2770085"/>
          </a:xfrm>
        </p:grpSpPr>
        <p:grpSp>
          <p:nvGrpSpPr>
            <p:cNvPr id="2" name="그룹 1">
              <a:extLst>
                <a:ext uri="{FF2B5EF4-FFF2-40B4-BE49-F238E27FC236}">
                  <a16:creationId xmlns="" xmlns:a16="http://schemas.microsoft.com/office/drawing/2014/main" id="{0A13EA87-04BA-4C92-B98D-A5B98EE32DD9}"/>
                </a:ext>
              </a:extLst>
            </p:cNvPr>
            <p:cNvGrpSpPr/>
            <p:nvPr/>
          </p:nvGrpSpPr>
          <p:grpSpPr>
            <a:xfrm>
              <a:off x="5920768" y="1703520"/>
              <a:ext cx="1074929" cy="534929"/>
              <a:chOff x="6699337" y="1727286"/>
              <a:chExt cx="1074929" cy="534929"/>
            </a:xfrm>
          </p:grpSpPr>
          <p:pic>
            <p:nvPicPr>
              <p:cNvPr id="19" name="그림 18">
                <a:extLst>
                  <a:ext uri="{FF2B5EF4-FFF2-40B4-BE49-F238E27FC236}">
                    <a16:creationId xmlns="" xmlns:a16="http://schemas.microsoft.com/office/drawing/2014/main" id="{86D2EFE5-EE27-4913-AF61-22FAB14BF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6478" y="1783010"/>
                <a:ext cx="841392" cy="338578"/>
              </a:xfrm>
              <a:prstGeom prst="rect">
                <a:avLst/>
              </a:prstGeom>
            </p:spPr>
          </p:pic>
          <p:sp>
            <p:nvSpPr>
              <p:cNvPr id="20" name="직사각형 19">
                <a:extLst>
                  <a:ext uri="{FF2B5EF4-FFF2-40B4-BE49-F238E27FC236}">
                    <a16:creationId xmlns="" xmlns:a16="http://schemas.microsoft.com/office/drawing/2014/main" id="{2E3C416F-7368-48A9-B302-B37A14DAC330}"/>
                  </a:ext>
                </a:extLst>
              </p:cNvPr>
              <p:cNvSpPr/>
              <p:nvPr/>
            </p:nvSpPr>
            <p:spPr>
              <a:xfrm>
                <a:off x="6699337" y="1727286"/>
                <a:ext cx="1074929" cy="534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0.1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="" xmlns:a16="http://schemas.microsoft.com/office/drawing/2014/main" id="{CB9B8396-964E-40BE-A92C-31074209CB14}"/>
                </a:ext>
              </a:extLst>
            </p:cNvPr>
            <p:cNvGrpSpPr/>
            <p:nvPr/>
          </p:nvGrpSpPr>
          <p:grpSpPr>
            <a:xfrm>
              <a:off x="7229413" y="1711062"/>
              <a:ext cx="1074930" cy="534929"/>
              <a:chOff x="6696423" y="2330720"/>
              <a:chExt cx="1074930" cy="534929"/>
            </a:xfrm>
          </p:grpSpPr>
          <p:pic>
            <p:nvPicPr>
              <p:cNvPr id="52" name="그림 51">
                <a:extLst>
                  <a:ext uri="{FF2B5EF4-FFF2-40B4-BE49-F238E27FC236}">
                    <a16:creationId xmlns="" xmlns:a16="http://schemas.microsoft.com/office/drawing/2014/main" id="{9FAE0E03-6C6C-4149-BF4F-E72B66154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9460" y="2361251"/>
                <a:ext cx="995424" cy="400562"/>
              </a:xfrm>
              <a:prstGeom prst="rect">
                <a:avLst/>
              </a:prstGeom>
            </p:spPr>
          </p:pic>
          <p:sp>
            <p:nvSpPr>
              <p:cNvPr id="65" name="직사각형 64">
                <a:extLst>
                  <a:ext uri="{FF2B5EF4-FFF2-40B4-BE49-F238E27FC236}">
                    <a16:creationId xmlns="" xmlns:a16="http://schemas.microsoft.com/office/drawing/2014/main" id="{73E1A49C-9884-44F3-9C02-28D87EE5DFF1}"/>
                  </a:ext>
                </a:extLst>
              </p:cNvPr>
              <p:cNvSpPr/>
              <p:nvPr/>
            </p:nvSpPr>
            <p:spPr>
              <a:xfrm>
                <a:off x="6696423" y="2330720"/>
                <a:ext cx="1074930" cy="534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0.2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02C66206-CA27-4678-8AEE-A63423AD3CE7}"/>
                </a:ext>
              </a:extLst>
            </p:cNvPr>
            <p:cNvGrpSpPr/>
            <p:nvPr/>
          </p:nvGrpSpPr>
          <p:grpSpPr>
            <a:xfrm>
              <a:off x="5920767" y="2120261"/>
              <a:ext cx="1074930" cy="534928"/>
              <a:chOff x="6686959" y="3097706"/>
              <a:chExt cx="1074930" cy="534928"/>
            </a:xfrm>
          </p:grpSpPr>
          <p:pic>
            <p:nvPicPr>
              <p:cNvPr id="51" name="그림 50">
                <a:extLst>
                  <a:ext uri="{FF2B5EF4-FFF2-40B4-BE49-F238E27FC236}">
                    <a16:creationId xmlns="" xmlns:a16="http://schemas.microsoft.com/office/drawing/2014/main" id="{775B14A2-3AF0-42AD-BC86-529D87E3B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747" y="3122738"/>
                <a:ext cx="1052851" cy="423669"/>
              </a:xfrm>
              <a:prstGeom prst="rect">
                <a:avLst/>
              </a:prstGeom>
            </p:spPr>
          </p:pic>
          <p:sp>
            <p:nvSpPr>
              <p:cNvPr id="66" name="직사각형 65">
                <a:extLst>
                  <a:ext uri="{FF2B5EF4-FFF2-40B4-BE49-F238E27FC236}">
                    <a16:creationId xmlns="" xmlns:a16="http://schemas.microsoft.com/office/drawing/2014/main" id="{2C83F712-26B1-4466-B9E1-2575919F6837}"/>
                  </a:ext>
                </a:extLst>
              </p:cNvPr>
              <p:cNvSpPr/>
              <p:nvPr/>
            </p:nvSpPr>
            <p:spPr>
              <a:xfrm>
                <a:off x="6686959" y="3097706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0.3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DC8420A-654E-4C79-8775-E543462FA710}"/>
                </a:ext>
              </a:extLst>
            </p:cNvPr>
            <p:cNvGrpSpPr/>
            <p:nvPr/>
          </p:nvGrpSpPr>
          <p:grpSpPr>
            <a:xfrm>
              <a:off x="7167742" y="2160719"/>
              <a:ext cx="1172514" cy="534928"/>
              <a:chOff x="6565526" y="3954540"/>
              <a:chExt cx="1172514" cy="534928"/>
            </a:xfrm>
          </p:grpSpPr>
          <p:pic>
            <p:nvPicPr>
              <p:cNvPr id="62" name="그림 61">
                <a:extLst>
                  <a:ext uri="{FF2B5EF4-FFF2-40B4-BE49-F238E27FC236}">
                    <a16:creationId xmlns="" xmlns:a16="http://schemas.microsoft.com/office/drawing/2014/main" id="{3358DFCC-87D1-4FAD-9E2A-F6001A47B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5526" y="3959984"/>
                <a:ext cx="1172514" cy="471822"/>
              </a:xfrm>
              <a:prstGeom prst="rect">
                <a:avLst/>
              </a:prstGeom>
            </p:spPr>
          </p:pic>
          <p:sp>
            <p:nvSpPr>
              <p:cNvPr id="67" name="직사각형 66">
                <a:extLst>
                  <a:ext uri="{FF2B5EF4-FFF2-40B4-BE49-F238E27FC236}">
                    <a16:creationId xmlns="" xmlns:a16="http://schemas.microsoft.com/office/drawing/2014/main" id="{96F7608D-79A6-4E81-993D-4DF7A81B5FB5}"/>
                  </a:ext>
                </a:extLst>
              </p:cNvPr>
              <p:cNvSpPr/>
              <p:nvPr/>
            </p:nvSpPr>
            <p:spPr>
              <a:xfrm>
                <a:off x="6627198" y="3954540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0.4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="" xmlns:a16="http://schemas.microsoft.com/office/drawing/2014/main" id="{A048167A-D041-4B8E-A24E-A75F1041F94B}"/>
                </a:ext>
              </a:extLst>
            </p:cNvPr>
            <p:cNvGrpSpPr/>
            <p:nvPr/>
          </p:nvGrpSpPr>
          <p:grpSpPr>
            <a:xfrm>
              <a:off x="5800995" y="2654266"/>
              <a:ext cx="1275218" cy="566356"/>
              <a:chOff x="6057481" y="2676681"/>
              <a:chExt cx="1275218" cy="566356"/>
            </a:xfrm>
          </p:grpSpPr>
          <p:pic>
            <p:nvPicPr>
              <p:cNvPr id="57" name="그림 56">
                <a:extLst>
                  <a:ext uri="{FF2B5EF4-FFF2-40B4-BE49-F238E27FC236}">
                    <a16:creationId xmlns="" xmlns:a16="http://schemas.microsoft.com/office/drawing/2014/main" id="{531747F3-8197-419D-911A-21491EB63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68" name="직사각형 67">
                <a:extLst>
                  <a:ext uri="{FF2B5EF4-FFF2-40B4-BE49-F238E27FC236}">
                    <a16:creationId xmlns="" xmlns:a16="http://schemas.microsoft.com/office/drawing/2014/main" id="{83B263BE-F3B7-4952-9495-42CFADFBFCEE}"/>
                  </a:ext>
                </a:extLst>
              </p:cNvPr>
              <p:cNvSpPr/>
              <p:nvPr/>
            </p:nvSpPr>
            <p:spPr>
              <a:xfrm>
                <a:off x="6157622" y="2708110"/>
                <a:ext cx="1074930" cy="53492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0.5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="" xmlns:a16="http://schemas.microsoft.com/office/drawing/2014/main" id="{349055EA-089A-4848-9639-8FE195625C6B}"/>
                </a:ext>
              </a:extLst>
            </p:cNvPr>
            <p:cNvGrpSpPr/>
            <p:nvPr/>
          </p:nvGrpSpPr>
          <p:grpSpPr>
            <a:xfrm>
              <a:off x="7142289" y="2694393"/>
              <a:ext cx="1275218" cy="564151"/>
              <a:chOff x="6057481" y="2676681"/>
              <a:chExt cx="1275218" cy="564151"/>
            </a:xfrm>
          </p:grpSpPr>
          <p:pic>
            <p:nvPicPr>
              <p:cNvPr id="42" name="그림 41">
                <a:extLst>
                  <a:ext uri="{FF2B5EF4-FFF2-40B4-BE49-F238E27FC236}">
                    <a16:creationId xmlns="" xmlns:a16="http://schemas.microsoft.com/office/drawing/2014/main" id="{12944522-F9A3-4939-9992-67F466603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4BD4CEB9-EAD5-4720-BA47-91407086206C}"/>
                  </a:ext>
                </a:extLst>
              </p:cNvPr>
              <p:cNvSpPr/>
              <p:nvPr/>
            </p:nvSpPr>
            <p:spPr>
              <a:xfrm>
                <a:off x="6158894" y="2705903"/>
                <a:ext cx="1074930" cy="5349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0.6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="" xmlns:a16="http://schemas.microsoft.com/office/drawing/2014/main" id="{A3C0DACF-FD07-48B0-9FE4-C54E758D6D98}"/>
                </a:ext>
              </a:extLst>
            </p:cNvPr>
            <p:cNvGrpSpPr/>
            <p:nvPr/>
          </p:nvGrpSpPr>
          <p:grpSpPr>
            <a:xfrm>
              <a:off x="5817423" y="3275975"/>
              <a:ext cx="1275218" cy="553489"/>
              <a:chOff x="6057481" y="2676681"/>
              <a:chExt cx="1275218" cy="553489"/>
            </a:xfrm>
          </p:grpSpPr>
          <p:pic>
            <p:nvPicPr>
              <p:cNvPr id="45" name="그림 44">
                <a:extLst>
                  <a:ext uri="{FF2B5EF4-FFF2-40B4-BE49-F238E27FC236}">
                    <a16:creationId xmlns="" xmlns:a16="http://schemas.microsoft.com/office/drawing/2014/main" id="{E9C4E9D3-1A4C-4481-A365-1AB167CE52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46" name="직사각형 45">
                <a:extLst>
                  <a:ext uri="{FF2B5EF4-FFF2-40B4-BE49-F238E27FC236}">
                    <a16:creationId xmlns="" xmlns:a16="http://schemas.microsoft.com/office/drawing/2014/main" id="{976E3396-125E-45C9-AF40-4A858758A309}"/>
                  </a:ext>
                </a:extLst>
              </p:cNvPr>
              <p:cNvSpPr/>
              <p:nvPr/>
            </p:nvSpPr>
            <p:spPr>
              <a:xfrm>
                <a:off x="6160826" y="2695242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0.7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="" xmlns:a16="http://schemas.microsoft.com/office/drawing/2014/main" id="{CE5368A0-BAC5-4528-826F-45A8B72BC136}"/>
                </a:ext>
              </a:extLst>
            </p:cNvPr>
            <p:cNvGrpSpPr/>
            <p:nvPr/>
          </p:nvGrpSpPr>
          <p:grpSpPr>
            <a:xfrm>
              <a:off x="7140510" y="3294537"/>
              <a:ext cx="1275218" cy="551406"/>
              <a:chOff x="6057481" y="2676681"/>
              <a:chExt cx="1275218" cy="551406"/>
            </a:xfrm>
          </p:grpSpPr>
          <p:pic>
            <p:nvPicPr>
              <p:cNvPr id="53" name="그림 52">
                <a:extLst>
                  <a:ext uri="{FF2B5EF4-FFF2-40B4-BE49-F238E27FC236}">
                    <a16:creationId xmlns="" xmlns:a16="http://schemas.microsoft.com/office/drawing/2014/main" id="{394AEF4D-AE24-45F4-9D84-10F74295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54" name="직사각형 53">
                <a:extLst>
                  <a:ext uri="{FF2B5EF4-FFF2-40B4-BE49-F238E27FC236}">
                    <a16:creationId xmlns="" xmlns:a16="http://schemas.microsoft.com/office/drawing/2014/main" id="{67008775-3897-419E-9A1A-9564D9370C4E}"/>
                  </a:ext>
                </a:extLst>
              </p:cNvPr>
              <p:cNvSpPr/>
              <p:nvPr/>
            </p:nvSpPr>
            <p:spPr>
              <a:xfrm>
                <a:off x="6182298" y="2693159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0.8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="" xmlns:a16="http://schemas.microsoft.com/office/drawing/2014/main" id="{E0FAC9D6-30C6-42E8-8715-2666ADF4B8CD}"/>
                </a:ext>
              </a:extLst>
            </p:cNvPr>
            <p:cNvGrpSpPr/>
            <p:nvPr/>
          </p:nvGrpSpPr>
          <p:grpSpPr>
            <a:xfrm>
              <a:off x="5866418" y="3916901"/>
              <a:ext cx="1275218" cy="556704"/>
              <a:chOff x="6057481" y="2676681"/>
              <a:chExt cx="1275218" cy="556704"/>
            </a:xfrm>
          </p:grpSpPr>
          <p:pic>
            <p:nvPicPr>
              <p:cNvPr id="56" name="그림 55">
                <a:extLst>
                  <a:ext uri="{FF2B5EF4-FFF2-40B4-BE49-F238E27FC236}">
                    <a16:creationId xmlns="" xmlns:a16="http://schemas.microsoft.com/office/drawing/2014/main" id="{EE5EF4DA-EF11-4949-851C-099DA8C15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7481" y="2676681"/>
                <a:ext cx="1275218" cy="513150"/>
              </a:xfrm>
              <a:prstGeom prst="rect">
                <a:avLst/>
              </a:prstGeom>
            </p:spPr>
          </p:pic>
          <p:sp>
            <p:nvSpPr>
              <p:cNvPr id="58" name="직사각형 57">
                <a:extLst>
                  <a:ext uri="{FF2B5EF4-FFF2-40B4-BE49-F238E27FC236}">
                    <a16:creationId xmlns="" xmlns:a16="http://schemas.microsoft.com/office/drawing/2014/main" id="{E933A386-3937-4F66-B0B8-E92C664415F7}"/>
                  </a:ext>
                </a:extLst>
              </p:cNvPr>
              <p:cNvSpPr/>
              <p:nvPr/>
            </p:nvSpPr>
            <p:spPr>
              <a:xfrm>
                <a:off x="6157622" y="2698457"/>
                <a:ext cx="1074930" cy="5349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ko-KR" sz="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0.9</a:t>
                </a:r>
                <a:r>
                  <a:rPr lang="en-US" altLang="ko-KR" sz="5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kg</a:t>
                </a:r>
                <a:endParaRPr lang="en-US" altLang="ko-KR" sz="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921FE551-2420-4FBE-B258-220E7DBFCF4A}"/>
              </a:ext>
            </a:extLst>
          </p:cNvPr>
          <p:cNvGrpSpPr/>
          <p:nvPr/>
        </p:nvGrpSpPr>
        <p:grpSpPr>
          <a:xfrm>
            <a:off x="3492025" y="2401358"/>
            <a:ext cx="4059395" cy="832757"/>
            <a:chOff x="2710495" y="1135532"/>
            <a:chExt cx="4692408" cy="1085378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="" xmlns:a16="http://schemas.microsoft.com/office/drawing/2014/main" id="{2A2D56E6-EE2C-49C4-AACA-3731E0C41ADF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주문전화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kg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단위의 포장 전화가 온다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화살표: 왼쪽 48">
              <a:extLst>
                <a:ext uri="{FF2B5EF4-FFF2-40B4-BE49-F238E27FC236}">
                  <a16:creationId xmlns="" xmlns:a16="http://schemas.microsoft.com/office/drawing/2014/main" id="{51AC24BC-8B5D-4AE5-AABE-378B0F7C3F40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타원 58">
            <a:extLst>
              <a:ext uri="{FF2B5EF4-FFF2-40B4-BE49-F238E27FC236}">
                <a16:creationId xmlns="" xmlns:a16="http://schemas.microsoft.com/office/drawing/2014/main" id="{FBBA7735-0DAB-487B-8174-878FA8E95F19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C113103-0822-47BA-ABC3-FFE5A6E70FF2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A6C60CA-E86C-43D0-A5F6-90D599A9D021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CA2D9E69-9A44-4E1A-AE8F-C63EE6960919}"/>
              </a:ext>
            </a:extLst>
          </p:cNvPr>
          <p:cNvGrpSpPr/>
          <p:nvPr/>
        </p:nvGrpSpPr>
        <p:grpSpPr>
          <a:xfrm>
            <a:off x="3492025" y="1056236"/>
            <a:ext cx="4059395" cy="1085378"/>
            <a:chOff x="2710495" y="1135532"/>
            <a:chExt cx="4692408" cy="1085378"/>
          </a:xfrm>
        </p:grpSpPr>
        <p:sp>
          <p:nvSpPr>
            <p:cNvPr id="73" name="사각형: 둥근 모서리 72">
              <a:extLst>
                <a:ext uri="{FF2B5EF4-FFF2-40B4-BE49-F238E27FC236}">
                  <a16:creationId xmlns="" xmlns:a16="http://schemas.microsoft.com/office/drawing/2014/main" id="{54148898-C97A-4ACE-A483-16607D3C5132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상자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고구마 버튼을 클릭 시 고구마가 담긴다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화살표: 왼쪽 73">
              <a:extLst>
                <a:ext uri="{FF2B5EF4-FFF2-40B4-BE49-F238E27FC236}">
                  <a16:creationId xmlns="" xmlns:a16="http://schemas.microsoft.com/office/drawing/2014/main" id="{A549D08C-46B2-4732-8037-9B1326AF4002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5F69D656-B0E6-47C1-9C10-04A8521E6523}"/>
              </a:ext>
            </a:extLst>
          </p:cNvPr>
          <p:cNvGrpSpPr/>
          <p:nvPr/>
        </p:nvGrpSpPr>
        <p:grpSpPr>
          <a:xfrm>
            <a:off x="3492025" y="3416612"/>
            <a:ext cx="4059395" cy="887641"/>
            <a:chOff x="2710495" y="1135532"/>
            <a:chExt cx="4692408" cy="1085378"/>
          </a:xfrm>
        </p:grpSpPr>
        <p:sp>
          <p:nvSpPr>
            <p:cNvPr id="76" name="사각형: 둥근 모서리 75">
              <a:extLst>
                <a:ext uri="{FF2B5EF4-FFF2-40B4-BE49-F238E27FC236}">
                  <a16:creationId xmlns="" xmlns:a16="http://schemas.microsoft.com/office/drawing/2014/main" id="{92A5B8C5-E9E8-488B-B698-F719BE694CD0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고구마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주문전화를 보고 알맞은 무게를 고구마를 클릭하여 박스에 </a:t>
              </a:r>
              <a:r>
                <a:rPr lang="ko-KR" altLang="en-US" sz="1500" b="1" dirty="0" err="1">
                  <a:solidFill>
                    <a:schemeClr val="tx1"/>
                  </a:solidFill>
                </a:rPr>
                <a:t>채워넣는다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화살표: 왼쪽 76">
              <a:extLst>
                <a:ext uri="{FF2B5EF4-FFF2-40B4-BE49-F238E27FC236}">
                  <a16:creationId xmlns="" xmlns:a16="http://schemas.microsoft.com/office/drawing/2014/main" id="{D16F8BB9-E794-4AA7-BFA4-4C3C7833E819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="" xmlns:a16="http://schemas.microsoft.com/office/drawing/2014/main" id="{8B4593EC-C575-4BE8-938E-CE95FA5A0DB1}"/>
              </a:ext>
            </a:extLst>
          </p:cNvPr>
          <p:cNvGrpSpPr/>
          <p:nvPr/>
        </p:nvGrpSpPr>
        <p:grpSpPr>
          <a:xfrm>
            <a:off x="3492025" y="4413083"/>
            <a:ext cx="4059395" cy="1205651"/>
            <a:chOff x="2710495" y="1135532"/>
            <a:chExt cx="4692408" cy="1085378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="" xmlns:a16="http://schemas.microsoft.com/office/drawing/2014/main" id="{E0013FB8-2291-45A6-80B6-4BE92CB01860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넣기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빼기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포장하기 버튼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넣기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빼기 버튼을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한번 클릭하면 버튼이 활성화가 된다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포장하기 버튼을 클릭 시 정답 확인 화면으로 넘어간다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화살표: 왼쪽 79">
              <a:extLst>
                <a:ext uri="{FF2B5EF4-FFF2-40B4-BE49-F238E27FC236}">
                  <a16:creationId xmlns="" xmlns:a16="http://schemas.microsoft.com/office/drawing/2014/main" id="{9A6A2CF1-D1E1-41BA-B876-2F40095D80B6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008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F8811479-524C-45B6-934A-97DAE72A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8">
            <a:off x="484871" y="1221452"/>
            <a:ext cx="717719" cy="968198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상자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빈 상자가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수화기에서 고구마 포장주문이 온다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부터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0.9kg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까지의 고구마 버튼이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클릭 시 상자로 고구마가 채워진다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넣기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빼기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고구마를 추가할 땐 넣기 버튼 뺄 땐 빼기버튼 고구마 포장이 완료 됐을 땐 포장하기 버튼을 클릭한다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EB09CC38-449F-4117-9AC5-147166F00B85}"/>
              </a:ext>
            </a:extLst>
          </p:cNvPr>
          <p:cNvSpPr/>
          <p:nvPr/>
        </p:nvSpPr>
        <p:spPr>
          <a:xfrm>
            <a:off x="1087269" y="1237888"/>
            <a:ext cx="496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고구마 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3.8kg</a:t>
            </a:r>
            <a:r>
              <a:rPr lang="ko-KR" alt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포장 해주세요</a:t>
            </a:r>
            <a:r>
              <a:rPr lang="en-US" altLang="ko-K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ko-KR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0A13EA87-04BA-4C92-B98D-A5B98EE32DD9}"/>
              </a:ext>
            </a:extLst>
          </p:cNvPr>
          <p:cNvGrpSpPr/>
          <p:nvPr/>
        </p:nvGrpSpPr>
        <p:grpSpPr>
          <a:xfrm>
            <a:off x="6017909" y="1759244"/>
            <a:ext cx="841392" cy="338578"/>
            <a:chOff x="6796478" y="1783010"/>
            <a:chExt cx="841392" cy="338578"/>
          </a:xfrm>
        </p:grpSpPr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86D2EFE5-EE27-4913-AF61-22FAB14BF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478" y="1783010"/>
              <a:ext cx="841392" cy="338578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2E3C416F-7368-48A9-B302-B37A14DAC330}"/>
                </a:ext>
              </a:extLst>
            </p:cNvPr>
            <p:cNvSpPr/>
            <p:nvPr/>
          </p:nvSpPr>
          <p:spPr>
            <a:xfrm>
              <a:off x="6893655" y="1790716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0.1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CB9B8396-964E-40BE-A92C-31074209CB14}"/>
              </a:ext>
            </a:extLst>
          </p:cNvPr>
          <p:cNvGrpSpPr/>
          <p:nvPr/>
        </p:nvGrpSpPr>
        <p:grpSpPr>
          <a:xfrm>
            <a:off x="7252451" y="1741594"/>
            <a:ext cx="995425" cy="400561"/>
            <a:chOff x="6719461" y="2361252"/>
            <a:chExt cx="995425" cy="400561"/>
          </a:xfrm>
        </p:grpSpPr>
        <p:pic>
          <p:nvPicPr>
            <p:cNvPr id="52" name="그림 51">
              <a:extLst>
                <a:ext uri="{FF2B5EF4-FFF2-40B4-BE49-F238E27FC236}">
                  <a16:creationId xmlns="" xmlns:a16="http://schemas.microsoft.com/office/drawing/2014/main" id="{9FAE0E03-6C6C-4149-BF4F-E72B66154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461" y="2361252"/>
              <a:ext cx="995425" cy="400561"/>
            </a:xfrm>
            <a:prstGeom prst="rect">
              <a:avLst/>
            </a:prstGeom>
          </p:spPr>
        </p:pic>
        <p:sp>
          <p:nvSpPr>
            <p:cNvPr id="65" name="직사각형 64">
              <a:extLst>
                <a:ext uri="{FF2B5EF4-FFF2-40B4-BE49-F238E27FC236}">
                  <a16:creationId xmlns="" xmlns:a16="http://schemas.microsoft.com/office/drawing/2014/main" id="{73E1A49C-9884-44F3-9C02-28D87EE5DFF1}"/>
                </a:ext>
              </a:extLst>
            </p:cNvPr>
            <p:cNvSpPr/>
            <p:nvPr/>
          </p:nvSpPr>
          <p:spPr>
            <a:xfrm>
              <a:off x="6921611" y="2396880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0.2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02C66206-CA27-4678-8AEE-A63423AD3CE7}"/>
              </a:ext>
            </a:extLst>
          </p:cNvPr>
          <p:cNvGrpSpPr/>
          <p:nvPr/>
        </p:nvGrpSpPr>
        <p:grpSpPr>
          <a:xfrm>
            <a:off x="5924555" y="2145293"/>
            <a:ext cx="1052851" cy="423669"/>
            <a:chOff x="6690747" y="3122738"/>
            <a:chExt cx="1052851" cy="423669"/>
          </a:xfrm>
        </p:grpSpPr>
        <p:pic>
          <p:nvPicPr>
            <p:cNvPr id="51" name="그림 50">
              <a:extLst>
                <a:ext uri="{FF2B5EF4-FFF2-40B4-BE49-F238E27FC236}">
                  <a16:creationId xmlns="" xmlns:a16="http://schemas.microsoft.com/office/drawing/2014/main" id="{775B14A2-3AF0-42AD-BC86-529D87E3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47" y="3122738"/>
              <a:ext cx="1052851" cy="423669"/>
            </a:xfrm>
            <a:prstGeom prst="rect">
              <a:avLst/>
            </a:prstGeom>
          </p:spPr>
        </p:pic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2C83F712-26B1-4466-B9E1-2575919F6837}"/>
                </a:ext>
              </a:extLst>
            </p:cNvPr>
            <p:cNvSpPr/>
            <p:nvPr/>
          </p:nvSpPr>
          <p:spPr>
            <a:xfrm>
              <a:off x="6921611" y="3177918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0.3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ADC8420A-654E-4C79-8775-E543462FA710}"/>
              </a:ext>
            </a:extLst>
          </p:cNvPr>
          <p:cNvGrpSpPr/>
          <p:nvPr/>
        </p:nvGrpSpPr>
        <p:grpSpPr>
          <a:xfrm>
            <a:off x="7167742" y="2166163"/>
            <a:ext cx="1172514" cy="471822"/>
            <a:chOff x="6565526" y="3959984"/>
            <a:chExt cx="1172514" cy="471822"/>
          </a:xfrm>
        </p:grpSpPr>
        <p:pic>
          <p:nvPicPr>
            <p:cNvPr id="62" name="그림 61">
              <a:extLst>
                <a:ext uri="{FF2B5EF4-FFF2-40B4-BE49-F238E27FC236}">
                  <a16:creationId xmlns="" xmlns:a16="http://schemas.microsoft.com/office/drawing/2014/main" id="{3358DFCC-87D1-4FAD-9E2A-F6001A47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526" y="3959984"/>
              <a:ext cx="1172514" cy="471822"/>
            </a:xfrm>
            <a:prstGeom prst="rect">
              <a:avLst/>
            </a:prstGeom>
          </p:spPr>
        </p:pic>
        <p:sp>
          <p:nvSpPr>
            <p:cNvPr id="67" name="직사각형 66">
              <a:extLst>
                <a:ext uri="{FF2B5EF4-FFF2-40B4-BE49-F238E27FC236}">
                  <a16:creationId xmlns="" xmlns:a16="http://schemas.microsoft.com/office/drawing/2014/main" id="{96F7608D-79A6-4E81-993D-4DF7A81B5FB5}"/>
                </a:ext>
              </a:extLst>
            </p:cNvPr>
            <p:cNvSpPr/>
            <p:nvPr/>
          </p:nvSpPr>
          <p:spPr>
            <a:xfrm>
              <a:off x="6893655" y="4007999"/>
              <a:ext cx="647036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0.4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A048167A-D041-4B8E-A24E-A75F1041F94B}"/>
              </a:ext>
            </a:extLst>
          </p:cNvPr>
          <p:cNvGrpSpPr/>
          <p:nvPr/>
        </p:nvGrpSpPr>
        <p:grpSpPr>
          <a:xfrm>
            <a:off x="5800995" y="2654266"/>
            <a:ext cx="1275218" cy="513150"/>
            <a:chOff x="6057481" y="2676681"/>
            <a:chExt cx="1275218" cy="513150"/>
          </a:xfrm>
        </p:grpSpPr>
        <p:pic>
          <p:nvPicPr>
            <p:cNvPr id="57" name="그림 56">
              <a:extLst>
                <a:ext uri="{FF2B5EF4-FFF2-40B4-BE49-F238E27FC236}">
                  <a16:creationId xmlns="" xmlns:a16="http://schemas.microsoft.com/office/drawing/2014/main" id="{531747F3-8197-419D-911A-21491EB63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68" name="직사각형 67">
              <a:extLst>
                <a:ext uri="{FF2B5EF4-FFF2-40B4-BE49-F238E27FC236}">
                  <a16:creationId xmlns="" xmlns:a16="http://schemas.microsoft.com/office/drawing/2014/main" id="{83B263BE-F3B7-4952-9495-42CFADFBFCEE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0.5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사각형: 둥근 모서리 20">
            <a:extLst>
              <a:ext uri="{FF2B5EF4-FFF2-40B4-BE49-F238E27FC236}">
                <a16:creationId xmlns="" xmlns:a16="http://schemas.microsoft.com/office/drawing/2014/main" id="{D895127D-7491-48DC-A3E8-F6BB0AAFAC2D}"/>
              </a:ext>
            </a:extLst>
          </p:cNvPr>
          <p:cNvSpPr/>
          <p:nvPr/>
        </p:nvSpPr>
        <p:spPr>
          <a:xfrm>
            <a:off x="5929842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넣기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="" xmlns:a16="http://schemas.microsoft.com/office/drawing/2014/main" id="{3FE1ACA8-070F-4ABA-B306-3E5D8893497B}"/>
              </a:ext>
            </a:extLst>
          </p:cNvPr>
          <p:cNvSpPr/>
          <p:nvPr/>
        </p:nvSpPr>
        <p:spPr>
          <a:xfrm>
            <a:off x="6633866" y="1061200"/>
            <a:ext cx="614792" cy="277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빼기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="" xmlns:a16="http://schemas.microsoft.com/office/drawing/2014/main" id="{E1173D28-ACC3-4A8B-BDBF-8122CB6ADB38}"/>
              </a:ext>
            </a:extLst>
          </p:cNvPr>
          <p:cNvSpPr/>
          <p:nvPr/>
        </p:nvSpPr>
        <p:spPr>
          <a:xfrm>
            <a:off x="7337890" y="1061200"/>
            <a:ext cx="1016151" cy="282681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tx1"/>
                </a:solidFill>
              </a:rPr>
              <a:t>포장하기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349055EA-089A-4848-9639-8FE195625C6B}"/>
              </a:ext>
            </a:extLst>
          </p:cNvPr>
          <p:cNvGrpSpPr/>
          <p:nvPr/>
        </p:nvGrpSpPr>
        <p:grpSpPr>
          <a:xfrm>
            <a:off x="7142289" y="2694393"/>
            <a:ext cx="1275218" cy="513150"/>
            <a:chOff x="6057481" y="2676681"/>
            <a:chExt cx="1275218" cy="513150"/>
          </a:xfrm>
        </p:grpSpPr>
        <p:pic>
          <p:nvPicPr>
            <p:cNvPr id="42" name="그림 41">
              <a:extLst>
                <a:ext uri="{FF2B5EF4-FFF2-40B4-BE49-F238E27FC236}">
                  <a16:creationId xmlns="" xmlns:a16="http://schemas.microsoft.com/office/drawing/2014/main" id="{12944522-F9A3-4939-9992-67F466603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="" xmlns:a16="http://schemas.microsoft.com/office/drawing/2014/main" id="{4BD4CEB9-EAD5-4720-BA47-91407086206C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0.6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A3C0DACF-FD07-48B0-9FE4-C54E758D6D98}"/>
              </a:ext>
            </a:extLst>
          </p:cNvPr>
          <p:cNvGrpSpPr/>
          <p:nvPr/>
        </p:nvGrpSpPr>
        <p:grpSpPr>
          <a:xfrm>
            <a:off x="5817423" y="3275975"/>
            <a:ext cx="1275218" cy="513150"/>
            <a:chOff x="6057481" y="2676681"/>
            <a:chExt cx="1275218" cy="513150"/>
          </a:xfrm>
        </p:grpSpPr>
        <p:pic>
          <p:nvPicPr>
            <p:cNvPr id="45" name="그림 44">
              <a:extLst>
                <a:ext uri="{FF2B5EF4-FFF2-40B4-BE49-F238E27FC236}">
                  <a16:creationId xmlns="" xmlns:a16="http://schemas.microsoft.com/office/drawing/2014/main" id="{E9C4E9D3-1A4C-4481-A365-1AB167CE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46" name="직사각형 45">
              <a:extLst>
                <a:ext uri="{FF2B5EF4-FFF2-40B4-BE49-F238E27FC236}">
                  <a16:creationId xmlns="" xmlns:a16="http://schemas.microsoft.com/office/drawing/2014/main" id="{976E3396-125E-45C9-AF40-4A858758A309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0.7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CE5368A0-BAC5-4528-826F-45A8B72BC136}"/>
              </a:ext>
            </a:extLst>
          </p:cNvPr>
          <p:cNvGrpSpPr/>
          <p:nvPr/>
        </p:nvGrpSpPr>
        <p:grpSpPr>
          <a:xfrm>
            <a:off x="7140510" y="3294537"/>
            <a:ext cx="1275218" cy="513150"/>
            <a:chOff x="6057481" y="2676681"/>
            <a:chExt cx="1275218" cy="513150"/>
          </a:xfrm>
        </p:grpSpPr>
        <p:pic>
          <p:nvPicPr>
            <p:cNvPr id="53" name="그림 52">
              <a:extLst>
                <a:ext uri="{FF2B5EF4-FFF2-40B4-BE49-F238E27FC236}">
                  <a16:creationId xmlns="" xmlns:a16="http://schemas.microsoft.com/office/drawing/2014/main" id="{394AEF4D-AE24-45F4-9D84-10F74295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67008775-3897-419E-9A1A-9564D9370C4E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0.8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="" xmlns:a16="http://schemas.microsoft.com/office/drawing/2014/main" id="{E0FAC9D6-30C6-42E8-8715-2666ADF4B8CD}"/>
              </a:ext>
            </a:extLst>
          </p:cNvPr>
          <p:cNvGrpSpPr/>
          <p:nvPr/>
        </p:nvGrpSpPr>
        <p:grpSpPr>
          <a:xfrm>
            <a:off x="5866418" y="3916901"/>
            <a:ext cx="1275218" cy="513150"/>
            <a:chOff x="6057481" y="2676681"/>
            <a:chExt cx="1275218" cy="513150"/>
          </a:xfrm>
        </p:grpSpPr>
        <p:pic>
          <p:nvPicPr>
            <p:cNvPr id="56" name="그림 55">
              <a:extLst>
                <a:ext uri="{FF2B5EF4-FFF2-40B4-BE49-F238E27FC236}">
                  <a16:creationId xmlns="" xmlns:a16="http://schemas.microsoft.com/office/drawing/2014/main" id="{EE5EF4DA-EF11-4949-851C-099DA8C1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81" y="2676681"/>
              <a:ext cx="1275218" cy="513150"/>
            </a:xfrm>
            <a:prstGeom prst="rect">
              <a:avLst/>
            </a:prstGeom>
          </p:spPr>
        </p:pic>
        <p:sp>
          <p:nvSpPr>
            <p:cNvPr id="58" name="직사각형 57">
              <a:extLst>
                <a:ext uri="{FF2B5EF4-FFF2-40B4-BE49-F238E27FC236}">
                  <a16:creationId xmlns="" xmlns:a16="http://schemas.microsoft.com/office/drawing/2014/main" id="{E933A386-3937-4F66-B0B8-E92C664415F7}"/>
                </a:ext>
              </a:extLst>
            </p:cNvPr>
            <p:cNvSpPr/>
            <p:nvPr/>
          </p:nvSpPr>
          <p:spPr>
            <a:xfrm>
              <a:off x="6367737" y="2771673"/>
              <a:ext cx="64703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0.9</a:t>
              </a:r>
              <a:r>
                <a:rPr lang="en-US" altLang="ko-KR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kg</a:t>
              </a:r>
              <a:endParaRPr lang="en-US" altLang="ko-KR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="" xmlns:a16="http://schemas.microsoft.com/office/drawing/2014/main" id="{77AF56C1-5FA7-4F55-990C-38A2ED9F7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0" y="2749258"/>
            <a:ext cx="4173444" cy="26162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4683" y="4895193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고구마를 넣을 때 넣기 버튼을 누르고 고구마를 클릭하는 건가요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?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뺄 때는 빼기 버튼을 누르고 고구마를 클릭하는 건가요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?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이런 경우라면 해당 버튼이 활성화된 것이 보여지면서 고구마를 선택해야 할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마우스 </a:t>
            </a:r>
            <a:r>
              <a:rPr lang="ko-KR" altLang="en-US" sz="900" dirty="0" err="1" smtClean="0">
                <a:solidFill>
                  <a:srgbClr val="FF0000"/>
                </a:solidFill>
                <a:latin typeface="+mn-ea"/>
                <a:cs typeface="+mj-cs"/>
              </a:rPr>
              <a:t>드레그로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 고구마를 상자에 넣고 뺄 수 있어야 편할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고구마 무게에 따라 비율 맞게 그려 주세요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  <a:endParaRPr lang="ko-KR" altLang="en-US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263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3209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포장된 고구마 박스를 싣고 택배가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BDE62FE9-2EC6-4C5E-862D-15F19E89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9" y="2591239"/>
            <a:ext cx="4437743" cy="2199322"/>
          </a:xfrm>
          <a:prstGeom prst="rect">
            <a:avLst/>
          </a:prstGeom>
        </p:spPr>
      </p:pic>
      <p:sp>
        <p:nvSpPr>
          <p:cNvPr id="71" name="직사각형 70">
            <a:extLst>
              <a:ext uri="{FF2B5EF4-FFF2-40B4-BE49-F238E27FC236}">
                <a16:creationId xmlns="" xmlns:a16="http://schemas.microsoft.com/office/drawing/2014/main" id="{F34C9D8B-451D-4450-A000-15FCB6CBA30E}"/>
              </a:ext>
            </a:extLst>
          </p:cNvPr>
          <p:cNvSpPr/>
          <p:nvPr/>
        </p:nvSpPr>
        <p:spPr>
          <a:xfrm>
            <a:off x="2461884" y="1362189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정답입니다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545879" y="2701182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053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 </a:t>
            </a:r>
            <a:r>
              <a:rPr lang="ko-KR" altLang="en-US" sz="1000" spc="-150" dirty="0">
                <a:latin typeface="+mn-ea"/>
              </a:rPr>
              <a:t>소수의 덧셈과 뺄셈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고구마 무게 맞추기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61396"/>
              </p:ext>
            </p:extLst>
          </p:nvPr>
        </p:nvGraphicFramePr>
        <p:xfrm>
          <a:off x="8682181" y="768599"/>
          <a:ext cx="3365886" cy="2412902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398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포장된 고구마 박스를 남겨두고 택배가 출발하며 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1757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82716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소수의 덧셈과 뺄셈을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BDE62FE9-2EC6-4C5E-862D-15F19E89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9" y="2591239"/>
            <a:ext cx="4437743" cy="219932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545879" y="2701182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B84C18F-98C4-45ED-B5CB-5DE6B5BDE4EE}"/>
              </a:ext>
            </a:extLst>
          </p:cNvPr>
          <p:cNvSpPr/>
          <p:nvPr/>
        </p:nvSpPr>
        <p:spPr>
          <a:xfrm>
            <a:off x="2586122" y="1467218"/>
            <a:ext cx="4233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오답입니다</a:t>
            </a:r>
            <a:r>
              <a:rPr lang="en-US" altLang="ko-K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BD5BE93-DEBF-41B1-8467-DD6D65D50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3937300"/>
            <a:ext cx="1161865" cy="757874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="" xmlns:a16="http://schemas.microsoft.com/office/drawing/2014/main" id="{23CA3995-E9DE-4494-89C7-1B53AE64353B}"/>
              </a:ext>
            </a:extLst>
          </p:cNvPr>
          <p:cNvSpPr/>
          <p:nvPr/>
        </p:nvSpPr>
        <p:spPr>
          <a:xfrm>
            <a:off x="3436542" y="2597715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9157" y="4802704"/>
            <a:ext cx="3347435" cy="18369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오답이 표시되는 상황 모두 통일해 주세요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  <a:endParaRPr lang="ko-KR" altLang="en-US" sz="10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2663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4" y="3257132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4-2-6 </a:t>
            </a:r>
            <a:r>
              <a:rPr lang="ko-KR" altLang="en-US" sz="1800" spc="-150" dirty="0">
                <a:latin typeface="+mn-ea"/>
              </a:rPr>
              <a:t>다각형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고향에 돌아가자</a:t>
            </a:r>
            <a:endParaRPr lang="en-US" altLang="ko-KR" sz="2800" dirty="0"/>
          </a:p>
          <a:p>
            <a:r>
              <a:rPr lang="ko-KR" altLang="en-US" sz="1600" dirty="0"/>
              <a:t>외계인의 고향 행성을 찾아주자</a:t>
            </a:r>
          </a:p>
        </p:txBody>
      </p:sp>
    </p:spTree>
    <p:extLst>
      <p:ext uri="{BB962C8B-B14F-4D97-AF65-F5344CB8AC3E}">
        <p14:creationId xmlns:p14="http://schemas.microsoft.com/office/powerpoint/2010/main" val="1510986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5B7053A3-C32D-48EA-8311-215BCAB25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3" y="944628"/>
            <a:ext cx="4675896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3009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25" name="사각형: 둥근 모서리 24">
            <a:extLst>
              <a:ext uri="{FF2B5EF4-FFF2-40B4-BE49-F238E27FC236}">
                <a16:creationId xmlns="" xmlns:a16="http://schemas.microsoft.com/office/drawing/2014/main" id="{36076889-5BE0-4F66-9F1B-FFACC73D04A9}"/>
              </a:ext>
            </a:extLst>
          </p:cNvPr>
          <p:cNvSpPr/>
          <p:nvPr/>
        </p:nvSpPr>
        <p:spPr>
          <a:xfrm>
            <a:off x="3696316" y="5025192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="" xmlns:a16="http://schemas.microsoft.com/office/drawing/2014/main" id="{13D022DF-D7E2-4FC2-A536-809295559EE4}"/>
              </a:ext>
            </a:extLst>
          </p:cNvPr>
          <p:cNvSpPr/>
          <p:nvPr/>
        </p:nvSpPr>
        <p:spPr>
          <a:xfrm>
            <a:off x="3688651" y="4367876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89C5D746-4C60-49C4-833F-AF0A929AF058}"/>
              </a:ext>
            </a:extLst>
          </p:cNvPr>
          <p:cNvSpPr/>
          <p:nvPr/>
        </p:nvSpPr>
        <p:spPr>
          <a:xfrm>
            <a:off x="1679932" y="1865929"/>
            <a:ext cx="55402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고향으로 돌아가자</a:t>
            </a:r>
            <a:endParaRPr lang="en-US" altLang="ko-KR" sz="5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051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259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X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메인 화면으로 돌아간다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25" name="평행 사변형 24">
            <a:extLst>
              <a:ext uri="{FF2B5EF4-FFF2-40B4-BE49-F238E27FC236}">
                <a16:creationId xmlns="" xmlns:a16="http://schemas.microsoft.com/office/drawing/2014/main" id="{D0969E8B-356E-443C-9729-9ED31C5D2417}"/>
              </a:ext>
            </a:extLst>
          </p:cNvPr>
          <p:cNvSpPr/>
          <p:nvPr/>
        </p:nvSpPr>
        <p:spPr>
          <a:xfrm>
            <a:off x="1285155" y="1156600"/>
            <a:ext cx="1218503" cy="998201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7F797F6B-0BD6-454B-957C-6A006FBBE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2437785"/>
            <a:ext cx="1939483" cy="1396428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="" xmlns:a16="http://schemas.microsoft.com/office/drawing/2014/main" id="{1B00566B-80AF-41BE-A14A-C77B202361AF}"/>
              </a:ext>
            </a:extLst>
          </p:cNvPr>
          <p:cNvSpPr/>
          <p:nvPr/>
        </p:nvSpPr>
        <p:spPr>
          <a:xfrm>
            <a:off x="7850399" y="1093991"/>
            <a:ext cx="470846" cy="47084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3C03FE2-1BE6-4309-A31B-EB526CE001DD}"/>
              </a:ext>
            </a:extLst>
          </p:cNvPr>
          <p:cNvSpPr txBox="1"/>
          <p:nvPr/>
        </p:nvSpPr>
        <p:spPr>
          <a:xfrm>
            <a:off x="7850399" y="1094298"/>
            <a:ext cx="336660" cy="3325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4000" b="1" dirty="0">
                <a:latin typeface="+mn-ea"/>
                <a:cs typeface="+mj-cs"/>
              </a:rPr>
              <a:t>x</a:t>
            </a:r>
            <a:endParaRPr lang="ko-KR" altLang="en-US" sz="4000" b="1" dirty="0">
              <a:latin typeface="+mn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D1A22BC-70D4-4F84-81BC-2E01B98A3598}"/>
              </a:ext>
            </a:extLst>
          </p:cNvPr>
          <p:cNvSpPr txBox="1"/>
          <p:nvPr/>
        </p:nvSpPr>
        <p:spPr>
          <a:xfrm>
            <a:off x="7666996" y="100177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32FF3039-2446-4F2E-ACCA-5A33184E9ECD}"/>
              </a:ext>
            </a:extLst>
          </p:cNvPr>
          <p:cNvGrpSpPr/>
          <p:nvPr/>
        </p:nvGrpSpPr>
        <p:grpSpPr>
          <a:xfrm>
            <a:off x="2940323" y="1156600"/>
            <a:ext cx="4549140" cy="1085378"/>
            <a:chOff x="2710495" y="1135532"/>
            <a:chExt cx="4692408" cy="1085378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="" xmlns:a16="http://schemas.microsoft.com/office/drawing/2014/main" id="{A52C929C-BF84-482E-87B2-AD9EE5E6605D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행성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여러 모양의 다각형 행성이 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외계인들의 말을 보고 맞는 행성을 클릭하면 된다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화살표: 왼쪽 31">
              <a:extLst>
                <a:ext uri="{FF2B5EF4-FFF2-40B4-BE49-F238E27FC236}">
                  <a16:creationId xmlns="" xmlns:a16="http://schemas.microsoft.com/office/drawing/2014/main" id="{A62E1518-66E0-42A4-B45A-8BC99E23E1BC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646473AF-3A25-4C65-B1D9-ED5E4D59DD8A}"/>
              </a:ext>
            </a:extLst>
          </p:cNvPr>
          <p:cNvGrpSpPr/>
          <p:nvPr/>
        </p:nvGrpSpPr>
        <p:grpSpPr>
          <a:xfrm>
            <a:off x="2940324" y="2748835"/>
            <a:ext cx="4549139" cy="1085378"/>
            <a:chOff x="2710495" y="1135532"/>
            <a:chExt cx="4692408" cy="1085378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="" xmlns:a16="http://schemas.microsoft.com/office/drawing/2014/main" id="{2F7FF229-ABD4-4620-8E3A-4E0759B0F76A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우주선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정답일 시 외계인을 태우고 행성으로 돌아간다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오답일 시 외계인을 </a:t>
              </a:r>
              <a:r>
                <a:rPr lang="ko-KR" altLang="en-US" sz="1500" b="1" dirty="0" err="1">
                  <a:solidFill>
                    <a:schemeClr val="tx1"/>
                  </a:solidFill>
                </a:rPr>
                <a:t>버려둔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 채 행성으로 돌아간다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화살표: 왼쪽 34">
              <a:extLst>
                <a:ext uri="{FF2B5EF4-FFF2-40B4-BE49-F238E27FC236}">
                  <a16:creationId xmlns="" xmlns:a16="http://schemas.microsoft.com/office/drawing/2014/main" id="{2DE9D820-7D70-42C6-9B6E-BC21EAAB151B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말풍선: 모서리가 둥근 사각형 35">
            <a:extLst>
              <a:ext uri="{FF2B5EF4-FFF2-40B4-BE49-F238E27FC236}">
                <a16:creationId xmlns="" xmlns:a16="http://schemas.microsoft.com/office/drawing/2014/main" id="{CB123D75-EA81-4BC4-A5A5-03F703086534}"/>
              </a:ext>
            </a:extLst>
          </p:cNvPr>
          <p:cNvSpPr/>
          <p:nvPr/>
        </p:nvSpPr>
        <p:spPr>
          <a:xfrm>
            <a:off x="805343" y="4117197"/>
            <a:ext cx="1939483" cy="503674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우리 행성은 </a:t>
            </a:r>
            <a:r>
              <a:rPr lang="ko-KR" altLang="en-US" sz="1000" b="1" dirty="0">
                <a:solidFill>
                  <a:srgbClr val="FF0000"/>
                </a:solidFill>
              </a:rPr>
              <a:t>평행 사변형</a:t>
            </a:r>
            <a:r>
              <a:rPr lang="ko-KR" altLang="en-US" sz="1000" dirty="0">
                <a:solidFill>
                  <a:schemeClr val="tx1"/>
                </a:solidFill>
              </a:rPr>
              <a:t>이야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A7BF2403-A427-4895-96A4-CBEB7C6FC686}"/>
              </a:ext>
            </a:extLst>
          </p:cNvPr>
          <p:cNvGrpSpPr/>
          <p:nvPr/>
        </p:nvGrpSpPr>
        <p:grpSpPr>
          <a:xfrm>
            <a:off x="1089658" y="4748777"/>
            <a:ext cx="1024652" cy="597078"/>
            <a:chOff x="805343" y="4404171"/>
            <a:chExt cx="1885950" cy="1098968"/>
          </a:xfrm>
        </p:grpSpPr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843BA8F2-0C26-44AF-99CA-0F79F6B7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39" name="오각형 38">
              <a:extLst>
                <a:ext uri="{FF2B5EF4-FFF2-40B4-BE49-F238E27FC236}">
                  <a16:creationId xmlns="" xmlns:a16="http://schemas.microsoft.com/office/drawing/2014/main" id="{4502FB9B-C3EA-4383-9B18-11D3D97E3254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육각형 39">
              <a:extLst>
                <a:ext uri="{FF2B5EF4-FFF2-40B4-BE49-F238E27FC236}">
                  <a16:creationId xmlns="" xmlns:a16="http://schemas.microsoft.com/office/drawing/2014/main" id="{2CDE23DF-35F4-4E89-829D-64E79083ED16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육각형 40">
              <a:extLst>
                <a:ext uri="{FF2B5EF4-FFF2-40B4-BE49-F238E27FC236}">
                  <a16:creationId xmlns="" xmlns:a16="http://schemas.microsoft.com/office/drawing/2014/main" id="{52DF41CF-E0DD-45BB-8AEF-89C18C1AC4F7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="" xmlns:a16="http://schemas.microsoft.com/office/drawing/2014/main" id="{A14DDC9B-AD5E-4A69-8980-5365B325AB97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="" xmlns:a16="http://schemas.microsoft.com/office/drawing/2014/main" id="{448D3F4B-3039-4F7B-ADC2-F078A28E171E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="" xmlns:a16="http://schemas.microsoft.com/office/drawing/2014/main" id="{75557895-34EB-41A9-893C-A05D0D422B51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="" xmlns:a16="http://schemas.microsoft.com/office/drawing/2014/main" id="{1B7C2F36-D73D-4502-85A9-AEA4A357C341}"/>
              </a:ext>
            </a:extLst>
          </p:cNvPr>
          <p:cNvGrpSpPr/>
          <p:nvPr/>
        </p:nvGrpSpPr>
        <p:grpSpPr>
          <a:xfrm>
            <a:off x="2940324" y="4260477"/>
            <a:ext cx="4549139" cy="1085378"/>
            <a:chOff x="2710495" y="1135532"/>
            <a:chExt cx="4692408" cy="1085378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="" xmlns:a16="http://schemas.microsoft.com/office/drawing/2014/main" id="{B37BDF03-637D-4EE3-9589-4F3D080FDF4D}"/>
                </a:ext>
              </a:extLst>
            </p:cNvPr>
            <p:cNvSpPr/>
            <p:nvPr/>
          </p:nvSpPr>
          <p:spPr>
            <a:xfrm>
              <a:off x="3294770" y="1135532"/>
              <a:ext cx="4108133" cy="1085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b="1" dirty="0">
                  <a:solidFill>
                    <a:schemeClr val="tx1"/>
                  </a:solidFill>
                </a:rPr>
                <a:t>외계인 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– </a:t>
              </a:r>
              <a:r>
                <a:rPr lang="ko-KR" altLang="en-US" sz="1500" b="1" dirty="0">
                  <a:solidFill>
                    <a:schemeClr val="tx1"/>
                  </a:solidFill>
                </a:rPr>
                <a:t>자기들의 행성으로 돌아가기 위해 도움을 요청하고있다</a:t>
              </a:r>
              <a:r>
                <a:rPr lang="en-US" altLang="ko-KR" sz="1500" b="1" dirty="0">
                  <a:solidFill>
                    <a:schemeClr val="tx1"/>
                  </a:solidFill>
                </a:rPr>
                <a:t>.</a:t>
              </a:r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화살표: 왼쪽 46">
              <a:extLst>
                <a:ext uri="{FF2B5EF4-FFF2-40B4-BE49-F238E27FC236}">
                  <a16:creationId xmlns="" xmlns:a16="http://schemas.microsoft.com/office/drawing/2014/main" id="{02E6D18A-B101-4228-B0A1-5DE7E8009B1D}"/>
                </a:ext>
              </a:extLst>
            </p:cNvPr>
            <p:cNvSpPr/>
            <p:nvPr/>
          </p:nvSpPr>
          <p:spPr>
            <a:xfrm>
              <a:off x="2710495" y="1318561"/>
              <a:ext cx="584121" cy="582096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699157" y="4802704"/>
            <a:ext cx="3347435" cy="18369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외계인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행성</a:t>
            </a:r>
            <a:r>
              <a:rPr lang="en-US" altLang="ko-KR" sz="1000" dirty="0" smtClean="0">
                <a:solidFill>
                  <a:srgbClr val="FF0000"/>
                </a:solidFill>
                <a:latin typeface="+mn-ea"/>
                <a:cs typeface="+mj-cs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우주선 순서로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안내해 줘야 하지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  <a:cs typeface="+mj-cs"/>
              </a:rPr>
              <a:t>않을까요</a:t>
            </a:r>
            <a:r>
              <a:rPr lang="en-US" altLang="ko-KR" sz="1000" dirty="0">
                <a:solidFill>
                  <a:srgbClr val="FF0000"/>
                </a:solidFill>
                <a:latin typeface="+mn-ea"/>
                <a:cs typeface="+mj-cs"/>
              </a:rPr>
              <a:t>?</a:t>
            </a:r>
            <a:endParaRPr lang="ko-KR" altLang="en-US" sz="10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1090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2817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행성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여러 모양의 행성이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시 색이 변한다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외계인이 자기 행성을 설명하고있다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=""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=""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=""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=""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=""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456715" y="1169053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="" xmlns:a16="http://schemas.microsoft.com/office/drawing/2014/main" id="{82A88342-4257-43F3-9EEF-D29E67BFA5CE}"/>
              </a:ext>
            </a:extLst>
          </p:cNvPr>
          <p:cNvSpPr/>
          <p:nvPr/>
        </p:nvSpPr>
        <p:spPr>
          <a:xfrm>
            <a:off x="586570" y="3370630"/>
            <a:ext cx="3569766" cy="92705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우리 행성은 </a:t>
            </a:r>
            <a:r>
              <a:rPr lang="ko-KR" altLang="en-US" b="1" dirty="0">
                <a:solidFill>
                  <a:srgbClr val="FF0000"/>
                </a:solidFill>
              </a:rPr>
              <a:t>평행 사변형</a:t>
            </a:r>
            <a:r>
              <a:rPr lang="ko-KR" altLang="en-US" dirty="0">
                <a:solidFill>
                  <a:schemeClr val="tx1"/>
                </a:solidFill>
              </a:rPr>
              <a:t>이야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83EAB8C-233A-4A11-B957-98453F2E0A52}"/>
              </a:ext>
            </a:extLst>
          </p:cNvPr>
          <p:cNvSpPr txBox="1"/>
          <p:nvPr/>
        </p:nvSpPr>
        <p:spPr>
          <a:xfrm>
            <a:off x="458585" y="3370630"/>
            <a:ext cx="255970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CE59B25-6F18-4C9A-9375-CCCF66983035}"/>
              </a:ext>
            </a:extLst>
          </p:cNvPr>
          <p:cNvGrpSpPr/>
          <p:nvPr/>
        </p:nvGrpSpPr>
        <p:grpSpPr>
          <a:xfrm>
            <a:off x="805343" y="4404171"/>
            <a:ext cx="1885950" cy="1098968"/>
            <a:chOff x="805343" y="4404171"/>
            <a:chExt cx="1885950" cy="1098968"/>
          </a:xfrm>
        </p:grpSpPr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706C0DB9-E9D6-4815-8359-E85E48B89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17" name="오각형 16">
              <a:extLst>
                <a:ext uri="{FF2B5EF4-FFF2-40B4-BE49-F238E27FC236}">
                  <a16:creationId xmlns="" xmlns:a16="http://schemas.microsoft.com/office/drawing/2014/main" id="{496DA255-EDE6-4018-919B-3CFAA5F64D9F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육각형 19">
              <a:extLst>
                <a:ext uri="{FF2B5EF4-FFF2-40B4-BE49-F238E27FC236}">
                  <a16:creationId xmlns="" xmlns:a16="http://schemas.microsoft.com/office/drawing/2014/main" id="{7111AC0D-BE8B-4530-B5A5-9643637DE601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육각형 20">
              <a:extLst>
                <a:ext uri="{FF2B5EF4-FFF2-40B4-BE49-F238E27FC236}">
                  <a16:creationId xmlns="" xmlns:a16="http://schemas.microsoft.com/office/drawing/2014/main" id="{ECCEFBFB-0DC0-49B3-AF6F-B18D0A5ECDFB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="" xmlns:a16="http://schemas.microsoft.com/office/drawing/2014/main" id="{085F4045-F903-4444-9CB6-BB31EA2073FB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="" xmlns:a16="http://schemas.microsoft.com/office/drawing/2014/main" id="{D4C44347-20E0-4564-920B-4C2AEA6E881A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="" xmlns:a16="http://schemas.microsoft.com/office/drawing/2014/main" id="{9855A076-ECBD-426F-9142-1D8DD4267DFE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94683" y="4895193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ko-KR" altLang="en-US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9409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5B7053A3-C32D-48EA-8311-215BCAB25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1962627"/>
            <a:ext cx="3642360" cy="3671436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  <a:endParaRPr lang="en-US" altLang="ko-K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33501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우주선이 외계인들을 태운 후 행성으로 날아간다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=""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=""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=""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54484" y="138597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=""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=""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2991769" y="3137196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D133858C-F17D-4ED6-BD16-23B89741055A}"/>
              </a:ext>
            </a:extLst>
          </p:cNvPr>
          <p:cNvGrpSpPr/>
          <p:nvPr/>
        </p:nvGrpSpPr>
        <p:grpSpPr>
          <a:xfrm>
            <a:off x="3331845" y="4519856"/>
            <a:ext cx="1885950" cy="1098968"/>
            <a:chOff x="805343" y="4404171"/>
            <a:chExt cx="1885950" cy="1098968"/>
          </a:xfrm>
        </p:grpSpPr>
        <p:pic>
          <p:nvPicPr>
            <p:cNvPr id="17" name="그림 16">
              <a:extLst>
                <a:ext uri="{FF2B5EF4-FFF2-40B4-BE49-F238E27FC236}">
                  <a16:creationId xmlns="" xmlns:a16="http://schemas.microsoft.com/office/drawing/2014/main" id="{D1B35546-0427-45BB-98F2-2ED2D477F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18" name="오각형 17">
              <a:extLst>
                <a:ext uri="{FF2B5EF4-FFF2-40B4-BE49-F238E27FC236}">
                  <a16:creationId xmlns="" xmlns:a16="http://schemas.microsoft.com/office/drawing/2014/main" id="{A2E76501-37F0-4CB9-8ABF-394EECF4CADF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육각형 18">
              <a:extLst>
                <a:ext uri="{FF2B5EF4-FFF2-40B4-BE49-F238E27FC236}">
                  <a16:creationId xmlns="" xmlns:a16="http://schemas.microsoft.com/office/drawing/2014/main" id="{E62F1BF4-F061-48B4-B9DB-CA2D14DE535D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육각형 19">
              <a:extLst>
                <a:ext uri="{FF2B5EF4-FFF2-40B4-BE49-F238E27FC236}">
                  <a16:creationId xmlns="" xmlns:a16="http://schemas.microsoft.com/office/drawing/2014/main" id="{10BD1FBD-D7A6-4B0E-AE18-09F208E6C032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="" xmlns:a16="http://schemas.microsoft.com/office/drawing/2014/main" id="{A637453D-7336-472C-A159-9C45C0B3FC7F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="" xmlns:a16="http://schemas.microsoft.com/office/drawing/2014/main" id="{8C4BD016-370E-40E2-87A0-67FDA5BC6B44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="" xmlns:a16="http://schemas.microsoft.com/office/drawing/2014/main" id="{D6225392-B2F2-4923-A7D1-70EE084516FE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57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D44F47A4-20BD-4B22-A384-E115AF083EC0}"/>
              </a:ext>
            </a:extLst>
          </p:cNvPr>
          <p:cNvGrpSpPr/>
          <p:nvPr/>
        </p:nvGrpSpPr>
        <p:grpSpPr>
          <a:xfrm>
            <a:off x="364841" y="3869747"/>
            <a:ext cx="7812424" cy="1659709"/>
            <a:chOff x="364841" y="3869747"/>
            <a:chExt cx="7812424" cy="1659709"/>
          </a:xfrm>
        </p:grpSpPr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886DA309-D06F-4C4F-B0A9-6A214813C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91" y="3869747"/>
              <a:ext cx="1694174" cy="1649726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748F573F-92BD-4B76-8B78-BEDA3C0B5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974" y="3879730"/>
              <a:ext cx="1694174" cy="1649726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="" xmlns:a16="http://schemas.microsoft.com/office/drawing/2014/main" id="{9FE4BBC0-6560-45AD-BCAD-5B561882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334" y="3879730"/>
              <a:ext cx="1694174" cy="1649726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="" xmlns:a16="http://schemas.microsoft.com/office/drawing/2014/main" id="{E378D7C4-0E4F-4FA4-9381-A30D4607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41" y="3870959"/>
              <a:ext cx="1694174" cy="1649726"/>
            </a:xfrm>
            <a:prstGeom prst="rect">
              <a:avLst/>
            </a:prstGeom>
          </p:spPr>
        </p:pic>
      </p:grpSp>
      <p:pic>
        <p:nvPicPr>
          <p:cNvPr id="101" name="그림 100">
            <a:extLst>
              <a:ext uri="{FF2B5EF4-FFF2-40B4-BE49-F238E27FC236}">
                <a16:creationId xmlns=""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</a:rPr>
              <a:t>버스 정류장 게임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2943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 화면에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 특정장소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로 이동하는 버스의 번호를 구할 수 있는 식이 나타난다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버스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대의 버스가 있다 문제의 해답을 구하여 버스를 선택할 수 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손가락</a:t>
                      </a:r>
                      <a:endParaRPr lang="en-US" altLang="ko-KR" sz="900" b="0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마우스 커서가 손가락 모양으로 되어있다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1266403" y="107803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02" name="그룹 101">
            <a:extLst>
              <a:ext uri="{FF2B5EF4-FFF2-40B4-BE49-F238E27FC236}">
                <a16:creationId xmlns=""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942371" y="3870955"/>
            <a:ext cx="6628763" cy="326153"/>
            <a:chOff x="942371" y="3793193"/>
            <a:chExt cx="6628763" cy="341528"/>
          </a:xfrm>
        </p:grpSpPr>
        <p:sp>
          <p:nvSpPr>
            <p:cNvPr id="30" name="직사각형 29">
              <a:extLst>
                <a:ext uri="{FF2B5EF4-FFF2-40B4-BE49-F238E27FC236}">
                  <a16:creationId xmlns=""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=""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96442" y="3793193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=""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=""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=""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=""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CE1E5073-D426-469E-8D39-1DA19DB0E752}"/>
              </a:ext>
            </a:extLst>
          </p:cNvPr>
          <p:cNvSpPr txBox="1"/>
          <p:nvPr/>
        </p:nvSpPr>
        <p:spPr>
          <a:xfrm>
            <a:off x="312132" y="3601491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=""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=""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40059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=""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=""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03" name="화살표: 아래쪽 102">
            <a:extLst>
              <a:ext uri="{FF2B5EF4-FFF2-40B4-BE49-F238E27FC236}">
                <a16:creationId xmlns="" xmlns:a16="http://schemas.microsoft.com/office/drawing/2014/main" id="{F29D6A3B-EFD0-4B14-A931-1E6CC6B0060F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90E1D9F-3226-4A2F-9EDD-8E329A635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74" y="3103921"/>
            <a:ext cx="579071" cy="9388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B536DEC-33D7-467D-BCA6-0A44F9EE1106}"/>
              </a:ext>
            </a:extLst>
          </p:cNvPr>
          <p:cNvSpPr txBox="1"/>
          <p:nvPr/>
        </p:nvSpPr>
        <p:spPr>
          <a:xfrm>
            <a:off x="4119224" y="29924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94683" y="4903076"/>
            <a:ext cx="3351909" cy="12848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마우스 커서는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단순한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손 모양보다는 교통카드를 들고 있는 손 모양으로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  <a:cs typeface="+mj-cs"/>
              </a:rPr>
              <a:t>되어있는 것이 더 좋을 것 같아요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  <a:cs typeface="+mj-cs"/>
              </a:rPr>
              <a:t>.</a:t>
            </a:r>
          </a:p>
          <a:p>
            <a:pPr marL="171450" marR="0" indent="-17145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ko-KR" altLang="en-US" sz="900" dirty="0" smtClean="0">
              <a:solidFill>
                <a:srgbClr val="FF0000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9248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4A13099-979F-4FD3-B4E3-A8A975D9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" y="944628"/>
            <a:ext cx="7980738" cy="47132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1BF83BB9-77D3-4E1A-B78C-3584AD25A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5" y="2349499"/>
            <a:ext cx="1684007" cy="1212485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4-2 -6</a:t>
            </a:r>
            <a:r>
              <a:rPr lang="en-US" altLang="ko-KR" sz="1000" spc="-150" dirty="0">
                <a:latin typeface="+mn-ea"/>
              </a:rPr>
              <a:t>  </a:t>
            </a:r>
            <a:r>
              <a:rPr lang="ko-KR" altLang="en-US" sz="1000" spc="-150" dirty="0">
                <a:latin typeface="+mn-ea"/>
              </a:rPr>
              <a:t>다각형</a:t>
            </a: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고향으로 돌아가자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91949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오답일 시 우주선이 외계인을 태우지않고 행성으로 돌아가며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다시 해보기 버튼이 출력된다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다각형을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5" name="평행 사변형 4">
            <a:extLst>
              <a:ext uri="{FF2B5EF4-FFF2-40B4-BE49-F238E27FC236}">
                <a16:creationId xmlns="" xmlns:a16="http://schemas.microsoft.com/office/drawing/2014/main" id="{72A53D39-66C4-45FF-8AFE-1113CF02546D}"/>
              </a:ext>
            </a:extLst>
          </p:cNvPr>
          <p:cNvSpPr/>
          <p:nvPr/>
        </p:nvSpPr>
        <p:spPr>
          <a:xfrm>
            <a:off x="1547932" y="1326160"/>
            <a:ext cx="585667" cy="479780"/>
          </a:xfrm>
          <a:prstGeom prst="parallelogram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오각형 7">
            <a:extLst>
              <a:ext uri="{FF2B5EF4-FFF2-40B4-BE49-F238E27FC236}">
                <a16:creationId xmlns="" xmlns:a16="http://schemas.microsoft.com/office/drawing/2014/main" id="{5F799F57-4C5F-4360-98B5-1746AFE4838A}"/>
              </a:ext>
            </a:extLst>
          </p:cNvPr>
          <p:cNvSpPr/>
          <p:nvPr/>
        </p:nvSpPr>
        <p:spPr>
          <a:xfrm>
            <a:off x="2824932" y="1833263"/>
            <a:ext cx="586740" cy="558800"/>
          </a:xfrm>
          <a:prstGeom prst="pentagon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="" xmlns:a16="http://schemas.microsoft.com/office/drawing/2014/main" id="{F347C534-AD4E-4C8A-B9BB-88D1DA912E5C}"/>
              </a:ext>
            </a:extLst>
          </p:cNvPr>
          <p:cNvSpPr/>
          <p:nvPr/>
        </p:nvSpPr>
        <p:spPr>
          <a:xfrm>
            <a:off x="4201925" y="1514887"/>
            <a:ext cx="693420" cy="597776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="" xmlns:a16="http://schemas.microsoft.com/office/drawing/2014/main" id="{13066773-0E44-42A4-B367-D95ADB5482B3}"/>
              </a:ext>
            </a:extLst>
          </p:cNvPr>
          <p:cNvSpPr/>
          <p:nvPr/>
        </p:nvSpPr>
        <p:spPr>
          <a:xfrm>
            <a:off x="5726316" y="1200150"/>
            <a:ext cx="532760" cy="459276"/>
          </a:xfrm>
          <a:prstGeom prst="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="" xmlns:a16="http://schemas.microsoft.com/office/drawing/2014/main" id="{56091467-DD61-4262-BE94-CEEE1A724057}"/>
              </a:ext>
            </a:extLst>
          </p:cNvPr>
          <p:cNvSpPr/>
          <p:nvPr/>
        </p:nvSpPr>
        <p:spPr>
          <a:xfrm>
            <a:off x="6751320" y="1376387"/>
            <a:ext cx="479780" cy="479780"/>
          </a:xfrm>
          <a:prstGeom prst="rtTriangle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11E1E2A-6EB7-429B-BDAF-7EF23A5923FA}"/>
              </a:ext>
            </a:extLst>
          </p:cNvPr>
          <p:cNvSpPr txBox="1"/>
          <p:nvPr/>
        </p:nvSpPr>
        <p:spPr>
          <a:xfrm>
            <a:off x="1301069" y="2761171"/>
            <a:ext cx="253065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7EF383C2-FA9C-415C-BBBD-DC3406082960}"/>
              </a:ext>
            </a:extLst>
          </p:cNvPr>
          <p:cNvGrpSpPr/>
          <p:nvPr/>
        </p:nvGrpSpPr>
        <p:grpSpPr>
          <a:xfrm>
            <a:off x="938982" y="4594358"/>
            <a:ext cx="1885950" cy="1098968"/>
            <a:chOff x="805343" y="4404171"/>
            <a:chExt cx="1885950" cy="1098968"/>
          </a:xfrm>
        </p:grpSpPr>
        <p:pic>
          <p:nvPicPr>
            <p:cNvPr id="17" name="그림 16">
              <a:extLst>
                <a:ext uri="{FF2B5EF4-FFF2-40B4-BE49-F238E27FC236}">
                  <a16:creationId xmlns="" xmlns:a16="http://schemas.microsoft.com/office/drawing/2014/main" id="{3242B146-CEAF-4B03-961B-E75C229E9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43" y="4407764"/>
              <a:ext cx="1885950" cy="1095375"/>
            </a:xfrm>
            <a:prstGeom prst="rect">
              <a:avLst/>
            </a:prstGeom>
          </p:spPr>
        </p:pic>
        <p:sp>
          <p:nvSpPr>
            <p:cNvPr id="18" name="오각형 17">
              <a:extLst>
                <a:ext uri="{FF2B5EF4-FFF2-40B4-BE49-F238E27FC236}">
                  <a16:creationId xmlns="" xmlns:a16="http://schemas.microsoft.com/office/drawing/2014/main" id="{A015743B-2472-4BF3-84F6-121A11A29926}"/>
                </a:ext>
              </a:extLst>
            </p:cNvPr>
            <p:cNvSpPr/>
            <p:nvPr/>
          </p:nvSpPr>
          <p:spPr>
            <a:xfrm flipV="1">
              <a:off x="980872" y="4436245"/>
              <a:ext cx="48005" cy="45719"/>
            </a:xfrm>
            <a:prstGeom prst="pent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육각형 18">
              <a:extLst>
                <a:ext uri="{FF2B5EF4-FFF2-40B4-BE49-F238E27FC236}">
                  <a16:creationId xmlns="" xmlns:a16="http://schemas.microsoft.com/office/drawing/2014/main" id="{F66C2B4B-8B33-4802-A753-CA7F8750A542}"/>
                </a:ext>
              </a:extLst>
            </p:cNvPr>
            <p:cNvSpPr/>
            <p:nvPr/>
          </p:nvSpPr>
          <p:spPr>
            <a:xfrm rot="578607">
              <a:off x="1521414" y="4427029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육각형 19">
              <a:extLst>
                <a:ext uri="{FF2B5EF4-FFF2-40B4-BE49-F238E27FC236}">
                  <a16:creationId xmlns="" xmlns:a16="http://schemas.microsoft.com/office/drawing/2014/main" id="{C0DB15AC-A8B4-4FF9-8EAC-058D508F9049}"/>
                </a:ext>
              </a:extLst>
            </p:cNvPr>
            <p:cNvSpPr/>
            <p:nvPr/>
          </p:nvSpPr>
          <p:spPr>
            <a:xfrm rot="21441334">
              <a:off x="1703705" y="4431822"/>
              <a:ext cx="53034" cy="45719"/>
            </a:xfrm>
            <a:prstGeom prst="hexagon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="" xmlns:a16="http://schemas.microsoft.com/office/drawing/2014/main" id="{F5803AA5-DE18-433A-A5C8-FFDE414024E6}"/>
                </a:ext>
              </a:extLst>
            </p:cNvPr>
            <p:cNvSpPr/>
            <p:nvPr/>
          </p:nvSpPr>
          <p:spPr>
            <a:xfrm rot="1470487">
              <a:off x="2197601" y="4432735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="" xmlns:a16="http://schemas.microsoft.com/office/drawing/2014/main" id="{341F81D1-7236-4BB7-AF22-707B8970CCE1}"/>
                </a:ext>
              </a:extLst>
            </p:cNvPr>
            <p:cNvSpPr/>
            <p:nvPr/>
          </p:nvSpPr>
          <p:spPr>
            <a:xfrm rot="3612447">
              <a:off x="2364033" y="4407828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="" xmlns:a16="http://schemas.microsoft.com/office/drawing/2014/main" id="{E3C8126F-05C8-4070-AD47-1334BA025EAF}"/>
                </a:ext>
              </a:extLst>
            </p:cNvPr>
            <p:cNvSpPr/>
            <p:nvPr/>
          </p:nvSpPr>
          <p:spPr>
            <a:xfrm rot="5400000">
              <a:off x="2544749" y="4454050"/>
              <a:ext cx="53034" cy="45719"/>
            </a:xfrm>
            <a:prstGeom prst="triangl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사각형: 둥근 모서리 24">
            <a:extLst>
              <a:ext uri="{FF2B5EF4-FFF2-40B4-BE49-F238E27FC236}">
                <a16:creationId xmlns="" xmlns:a16="http://schemas.microsoft.com/office/drawing/2014/main" id="{6DDAB808-ABE3-4805-8EC3-75D96FF0424A}"/>
              </a:ext>
            </a:extLst>
          </p:cNvPr>
          <p:cNvSpPr/>
          <p:nvPr/>
        </p:nvSpPr>
        <p:spPr>
          <a:xfrm>
            <a:off x="3436542" y="2772970"/>
            <a:ext cx="2011745" cy="583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다시 해보기</a:t>
            </a:r>
          </a:p>
        </p:txBody>
      </p:sp>
    </p:spTree>
    <p:extLst>
      <p:ext uri="{BB962C8B-B14F-4D97-AF65-F5344CB8AC3E}">
        <p14:creationId xmlns:p14="http://schemas.microsoft.com/office/powerpoint/2010/main" val="940588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5B9EE5F-E717-437F-8B14-37A9E8D6B09A}"/>
              </a:ext>
            </a:extLst>
          </p:cNvPr>
          <p:cNvSpPr/>
          <p:nvPr/>
        </p:nvSpPr>
        <p:spPr>
          <a:xfrm>
            <a:off x="10587" y="-3573"/>
            <a:ext cx="12189802" cy="6861573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Thank you</a:t>
            </a:r>
            <a:endParaRPr lang="ko-KR" altLang="en-US" sz="4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51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33E41774-A08B-4914-B523-2D3CD8FC6816}"/>
              </a:ext>
            </a:extLst>
          </p:cNvPr>
          <p:cNvGrpSpPr/>
          <p:nvPr/>
        </p:nvGrpSpPr>
        <p:grpSpPr>
          <a:xfrm>
            <a:off x="376856" y="3860976"/>
            <a:ext cx="7812424" cy="1659709"/>
            <a:chOff x="364841" y="3869747"/>
            <a:chExt cx="7812424" cy="1659709"/>
          </a:xfrm>
        </p:grpSpPr>
        <p:pic>
          <p:nvPicPr>
            <p:cNvPr id="38" name="그림 37">
              <a:extLst>
                <a:ext uri="{FF2B5EF4-FFF2-40B4-BE49-F238E27FC236}">
                  <a16:creationId xmlns="" xmlns:a16="http://schemas.microsoft.com/office/drawing/2014/main" id="{087AF5FA-6142-43B3-9264-2BBFAFC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308" y="4200543"/>
              <a:ext cx="1384604" cy="1328913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40330E8C-A282-4F8C-9F73-F7A63B78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91" y="3869747"/>
              <a:ext cx="1694174" cy="1649726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="" xmlns:a16="http://schemas.microsoft.com/office/drawing/2014/main" id="{6A9970A3-CA68-4CE4-9AFE-1B17B4060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974" y="3879730"/>
              <a:ext cx="1694174" cy="1649726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="" xmlns:a16="http://schemas.microsoft.com/office/drawing/2014/main" id="{C19E0E5F-5040-4A2F-A621-75C4562CA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41" y="3870959"/>
              <a:ext cx="1694174" cy="1649726"/>
            </a:xfrm>
            <a:prstGeom prst="rect">
              <a:avLst/>
            </a:prstGeom>
          </p:spPr>
        </p:pic>
      </p:grpSp>
      <p:pic>
        <p:nvPicPr>
          <p:cNvPr id="101" name="그림 100">
            <a:extLst>
              <a:ext uri="{FF2B5EF4-FFF2-40B4-BE49-F238E27FC236}">
                <a16:creationId xmlns="" xmlns:a16="http://schemas.microsoft.com/office/drawing/2014/main" id="{ED70C2C2-BE5E-4557-B9DA-A4591AC8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2" y="978500"/>
            <a:ext cx="1453368" cy="267932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7408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정답일 시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선택한 버스가 정답일 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삑 정답입니다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.’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소리가 나오고 버스가 출발한다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=""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942371" y="3870961"/>
            <a:ext cx="6628763" cy="563608"/>
            <a:chOff x="942371" y="3793194"/>
            <a:chExt cx="6628763" cy="590176"/>
          </a:xfrm>
        </p:grpSpPr>
        <p:sp>
          <p:nvSpPr>
            <p:cNvPr id="30" name="직사각형 29">
              <a:extLst>
                <a:ext uri="{FF2B5EF4-FFF2-40B4-BE49-F238E27FC236}">
                  <a16:creationId xmlns=""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=""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794295" y="4125542"/>
              <a:ext cx="524938" cy="2578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0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=""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=""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90" name="직사각형 89">
            <a:extLst>
              <a:ext uri="{FF2B5EF4-FFF2-40B4-BE49-F238E27FC236}">
                <a16:creationId xmlns="" xmlns:a16="http://schemas.microsoft.com/office/drawing/2014/main" id="{74B68B6C-B437-4AD4-B1F7-9A96C1559377}"/>
              </a:ext>
            </a:extLst>
          </p:cNvPr>
          <p:cNvSpPr/>
          <p:nvPr/>
        </p:nvSpPr>
        <p:spPr>
          <a:xfrm>
            <a:off x="1861639" y="2025773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="" xmlns:a16="http://schemas.microsoft.com/office/drawing/2014/main" id="{AC5FF281-9ACF-4F9C-BB22-B1FA9B301F2D}"/>
              </a:ext>
            </a:extLst>
          </p:cNvPr>
          <p:cNvSpPr/>
          <p:nvPr/>
        </p:nvSpPr>
        <p:spPr>
          <a:xfrm>
            <a:off x="1714789" y="1483666"/>
            <a:ext cx="128112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 가는 버스</a:t>
            </a:r>
            <a:endParaRPr lang="en-US" altLang="ko-KR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=""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=""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=""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=""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2361160" y="394249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1DF0B4A7-E934-4608-A091-10E781439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BBCDA42B-E8FF-4EFE-8F2C-F9A78F333BD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38E1EC2D-55C1-421F-A7E4-EE8335E91832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="" xmlns:a16="http://schemas.microsoft.com/office/drawing/2014/main" id="{8E014D0C-BC50-4058-9911-B2EB956F8947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2EE8D239-6C77-4989-B9F6-6AD972805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21" y="4574467"/>
            <a:ext cx="579071" cy="9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E28E9C9-E4C6-4B4F-B661-7F18EE2AD1AB}"/>
              </a:ext>
            </a:extLst>
          </p:cNvPr>
          <p:cNvGrpSpPr/>
          <p:nvPr/>
        </p:nvGrpSpPr>
        <p:grpSpPr>
          <a:xfrm>
            <a:off x="370604" y="3860976"/>
            <a:ext cx="7812424" cy="1667750"/>
            <a:chOff x="364841" y="3869747"/>
            <a:chExt cx="7812424" cy="1667750"/>
          </a:xfrm>
        </p:grpSpPr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A224651B-FBA6-4877-95CC-0762F930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91" y="3869747"/>
              <a:ext cx="1694174" cy="1649726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463D0837-8631-4E61-A9B6-E9BB942A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974" y="3879730"/>
              <a:ext cx="1694174" cy="1649726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="" xmlns:a16="http://schemas.microsoft.com/office/drawing/2014/main" id="{DC95343A-27E5-4E0E-A377-590755DC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662" y="3887771"/>
              <a:ext cx="1694174" cy="1649726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="" xmlns:a16="http://schemas.microsoft.com/office/drawing/2014/main" id="{5C624886-F680-42E9-9677-4BB41F790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41" y="3870959"/>
              <a:ext cx="1694174" cy="1649726"/>
            </a:xfrm>
            <a:prstGeom prst="rect">
              <a:avLst/>
            </a:prstGeom>
          </p:spPr>
        </p:pic>
      </p:grp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>
                <a:latin typeface="+mn-ea"/>
              </a:rPr>
              <a:t>3-1 </a:t>
            </a:r>
            <a:r>
              <a:rPr lang="ko-KR" altLang="en-US" sz="1000" b="1" spc="-150">
                <a:latin typeface="+mn-ea"/>
              </a:rPr>
              <a:t>덧셈과 뺄셈</a:t>
            </a:r>
            <a:endParaRPr lang="ko-KR" altLang="en-US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>
                <a:latin typeface="+mn-ea"/>
              </a:rPr>
              <a:t>버스 정류장 게임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41699"/>
              </p:ext>
            </p:extLst>
          </p:nvPr>
        </p:nvGraphicFramePr>
        <p:xfrm>
          <a:off x="8682181" y="768601"/>
          <a:ext cx="3365886" cy="204139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547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오답일 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선택한 버스가 오답일 시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삐빅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답을 다시 한번 확인해 주세요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.’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소리가 나오고 버스가 출발하지 않는다</a:t>
                      </a:r>
                      <a:r>
                        <a:rPr lang="en-US" altLang="ko-KR" sz="900" b="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592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학습 효과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세 자리 수 더하기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빼기를 학습할 수 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</a:tbl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="" xmlns:a16="http://schemas.microsoft.com/office/drawing/2014/main" id="{F5783358-F3C7-4564-BCDC-9596B2AB7713}"/>
              </a:ext>
            </a:extLst>
          </p:cNvPr>
          <p:cNvGrpSpPr/>
          <p:nvPr/>
        </p:nvGrpSpPr>
        <p:grpSpPr>
          <a:xfrm>
            <a:off x="942371" y="3870956"/>
            <a:ext cx="6628763" cy="326152"/>
            <a:chOff x="942371" y="3793194"/>
            <a:chExt cx="6628763" cy="341527"/>
          </a:xfrm>
        </p:grpSpPr>
        <p:sp>
          <p:nvSpPr>
            <p:cNvPr id="30" name="직사각형 29">
              <a:extLst>
                <a:ext uri="{FF2B5EF4-FFF2-40B4-BE49-F238E27FC236}">
                  <a16:creationId xmlns="" xmlns:a16="http://schemas.microsoft.com/office/drawing/2014/main" id="{9F14ED4F-8669-4619-BD75-0F9727BF2008}"/>
                </a:ext>
              </a:extLst>
            </p:cNvPr>
            <p:cNvSpPr/>
            <p:nvPr/>
          </p:nvSpPr>
          <p:spPr>
            <a:xfrm>
              <a:off x="942371" y="3802377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560</a:t>
              </a: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="" xmlns:a16="http://schemas.microsoft.com/office/drawing/2014/main" id="{B80F5BAA-F75D-4A9E-BE34-325743446E0A}"/>
                </a:ext>
              </a:extLst>
            </p:cNvPr>
            <p:cNvSpPr/>
            <p:nvPr/>
          </p:nvSpPr>
          <p:spPr>
            <a:xfrm>
              <a:off x="2830173" y="3796322"/>
              <a:ext cx="656427" cy="3383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1024</a:t>
              </a: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="" xmlns:a16="http://schemas.microsoft.com/office/drawing/2014/main" id="{7CD45651-8FCA-4A34-BABF-BA237D79136D}"/>
                </a:ext>
              </a:extLst>
            </p:cNvPr>
            <p:cNvSpPr/>
            <p:nvPr/>
          </p:nvSpPr>
          <p:spPr>
            <a:xfrm>
              <a:off x="4956308" y="3793194"/>
              <a:ext cx="607860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1125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="" xmlns:a16="http://schemas.microsoft.com/office/drawing/2014/main" id="{CFC222AB-E4CA-48CA-AAB2-0385C0E5A7C0}"/>
                </a:ext>
              </a:extLst>
            </p:cNvPr>
            <p:cNvSpPr/>
            <p:nvPr/>
          </p:nvSpPr>
          <p:spPr>
            <a:xfrm>
              <a:off x="7069073" y="3811556"/>
              <a:ext cx="502061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15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820</a:t>
              </a:r>
            </a:p>
          </p:txBody>
        </p:sp>
      </p:grpSp>
      <p:sp>
        <p:nvSpPr>
          <p:cNvPr id="107" name="타원 106">
            <a:extLst>
              <a:ext uri="{FF2B5EF4-FFF2-40B4-BE49-F238E27FC236}">
                <a16:creationId xmlns="" xmlns:a16="http://schemas.microsoft.com/office/drawing/2014/main" id="{68E2E5BB-DC40-490A-A136-5DDD00CAD4F1}"/>
              </a:ext>
            </a:extLst>
          </p:cNvPr>
          <p:cNvSpPr/>
          <p:nvPr/>
        </p:nvSpPr>
        <p:spPr>
          <a:xfrm>
            <a:off x="32773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8" name="타원 107">
            <a:extLst>
              <a:ext uri="{FF2B5EF4-FFF2-40B4-BE49-F238E27FC236}">
                <a16:creationId xmlns="" xmlns:a16="http://schemas.microsoft.com/office/drawing/2014/main" id="{628F379E-9B9E-41E2-89D3-1E00AC59A74F}"/>
              </a:ext>
            </a:extLst>
          </p:cNvPr>
          <p:cNvSpPr/>
          <p:nvPr/>
        </p:nvSpPr>
        <p:spPr>
          <a:xfrm>
            <a:off x="2309814" y="4888735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09" name="타원 108">
            <a:extLst>
              <a:ext uri="{FF2B5EF4-FFF2-40B4-BE49-F238E27FC236}">
                <a16:creationId xmlns="" xmlns:a16="http://schemas.microsoft.com/office/drawing/2014/main" id="{4B9C4EEF-F556-42EB-B0E9-9D6122D02C5C}"/>
              </a:ext>
            </a:extLst>
          </p:cNvPr>
          <p:cNvSpPr/>
          <p:nvPr/>
        </p:nvSpPr>
        <p:spPr>
          <a:xfrm>
            <a:off x="4442415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10" name="타원 109">
            <a:extLst>
              <a:ext uri="{FF2B5EF4-FFF2-40B4-BE49-F238E27FC236}">
                <a16:creationId xmlns="" xmlns:a16="http://schemas.microsoft.com/office/drawing/2014/main" id="{82AA7E24-5C02-460E-81E6-0D556258770E}"/>
              </a:ext>
            </a:extLst>
          </p:cNvPr>
          <p:cNvSpPr/>
          <p:nvPr/>
        </p:nvSpPr>
        <p:spPr>
          <a:xfrm>
            <a:off x="6568518" y="4900966"/>
            <a:ext cx="359616" cy="35961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FCBFED7-9A85-4493-B399-E602185CA898}"/>
              </a:ext>
            </a:extLst>
          </p:cNvPr>
          <p:cNvSpPr txBox="1"/>
          <p:nvPr/>
        </p:nvSpPr>
        <p:spPr>
          <a:xfrm>
            <a:off x="370604" y="363665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A45BC61E-2F35-4937-9EC0-EE6E07FA7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5" y="960462"/>
            <a:ext cx="1453368" cy="26793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1C67B9CE-C4BD-40E8-A2EB-AD05F0440BF0}"/>
              </a:ext>
            </a:extLst>
          </p:cNvPr>
          <p:cNvSpPr/>
          <p:nvPr/>
        </p:nvSpPr>
        <p:spPr>
          <a:xfrm>
            <a:off x="1855792" y="2561058"/>
            <a:ext cx="968534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804 + 220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1939C220-74DF-4F5E-A760-327D66636C07}"/>
              </a:ext>
            </a:extLst>
          </p:cNvPr>
          <p:cNvSpPr/>
          <p:nvPr/>
        </p:nvSpPr>
        <p:spPr>
          <a:xfrm>
            <a:off x="1922001" y="1405995"/>
            <a:ext cx="81722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집</a:t>
            </a:r>
            <a:endParaRPr lang="en-US" altLang="ko-KR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화살표: 아래쪽 35">
            <a:extLst>
              <a:ext uri="{FF2B5EF4-FFF2-40B4-BE49-F238E27FC236}">
                <a16:creationId xmlns="" xmlns:a16="http://schemas.microsoft.com/office/drawing/2014/main" id="{80308EBA-8B84-4952-9FC2-EB3429AB2C0B}"/>
              </a:ext>
            </a:extLst>
          </p:cNvPr>
          <p:cNvSpPr/>
          <p:nvPr/>
        </p:nvSpPr>
        <p:spPr>
          <a:xfrm>
            <a:off x="2260904" y="1857022"/>
            <a:ext cx="139421" cy="190554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F5F8CFDE-5C46-42D8-80DA-FF06754DF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8" y="4560853"/>
            <a:ext cx="579071" cy="9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=""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r>
              <a:rPr lang="ko-KR" altLang="en-US" sz="1800" dirty="0"/>
              <a:t>사용 단원 </a:t>
            </a:r>
            <a:r>
              <a:rPr lang="en-US" altLang="ko-KR" sz="1800" dirty="0"/>
              <a:t>:</a:t>
            </a:r>
            <a:br>
              <a:rPr lang="en-US" altLang="ko-KR" sz="1800" dirty="0"/>
            </a:br>
            <a:r>
              <a:rPr lang="en-US" altLang="ko-KR" sz="1800" spc="-150" dirty="0">
                <a:latin typeface="+mn-ea"/>
              </a:rPr>
              <a:t>3-1-5 </a:t>
            </a:r>
            <a:r>
              <a:rPr lang="ko-KR" altLang="en-US" sz="1800" spc="-150" dirty="0">
                <a:latin typeface="+mn-ea"/>
              </a:rPr>
              <a:t>길이와 시간</a:t>
            </a:r>
            <a:br>
              <a:rPr lang="ko-KR" altLang="en-US" sz="1800" spc="-150" dirty="0">
                <a:latin typeface="+mn-ea"/>
              </a:rPr>
            </a:br>
            <a:r>
              <a:rPr lang="ko-KR" altLang="en-US" sz="1800" spc="-150" dirty="0">
                <a:latin typeface="+mn-ea"/>
              </a:rPr>
              <a:t/>
            </a: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=""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쿠키 굽기 게임</a:t>
            </a:r>
            <a:endParaRPr lang="en-US" altLang="ko-KR" sz="2800" dirty="0"/>
          </a:p>
          <a:p>
            <a:r>
              <a:rPr lang="ko-KR" altLang="en-US" sz="1600" dirty="0"/>
              <a:t>레시피를 이용하여 맛있는 쿠키를 구워라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304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150" dirty="0">
                <a:latin typeface="+mn-ea"/>
              </a:rPr>
              <a:t>3-1 </a:t>
            </a:r>
            <a:r>
              <a:rPr lang="ko-KR" altLang="en-US" sz="1000" b="1" spc="-150" dirty="0">
                <a:latin typeface="+mn-ea"/>
              </a:rPr>
              <a:t>길이와 시간</a:t>
            </a: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=""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b="1" dirty="0"/>
              <a:t>쿠키 굽기 게임</a:t>
            </a:r>
            <a:endParaRPr lang="en-US" altLang="ko-KR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=""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87743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시작하기 버튼 클릭 시 게임 화면으로 이동한다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게임방법 버튼 클릭 시 게임방법을 설명 화면으로 이동한다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16" name="두루마리 모양: 가로로 말림 15">
            <a:extLst>
              <a:ext uri="{FF2B5EF4-FFF2-40B4-BE49-F238E27FC236}">
                <a16:creationId xmlns="" xmlns:a16="http://schemas.microsoft.com/office/drawing/2014/main" id="{33B89C0D-5C33-4427-A644-72826E76A3B9}"/>
              </a:ext>
            </a:extLst>
          </p:cNvPr>
          <p:cNvSpPr/>
          <p:nvPr/>
        </p:nvSpPr>
        <p:spPr>
          <a:xfrm>
            <a:off x="2216871" y="1448020"/>
            <a:ext cx="4451088" cy="124194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쿠키 굽기 게임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="" xmlns:a16="http://schemas.microsoft.com/office/drawing/2014/main" id="{92D698D9-97BE-446C-B1BE-3E4FC829E110}"/>
              </a:ext>
            </a:extLst>
          </p:cNvPr>
          <p:cNvSpPr/>
          <p:nvPr/>
        </p:nvSpPr>
        <p:spPr>
          <a:xfrm>
            <a:off x="3757892" y="4343620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게임방법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="" xmlns:a16="http://schemas.microsoft.com/office/drawing/2014/main" id="{7BA91841-B112-4BF6-817C-D5D6B5997546}"/>
              </a:ext>
            </a:extLst>
          </p:cNvPr>
          <p:cNvSpPr/>
          <p:nvPr/>
        </p:nvSpPr>
        <p:spPr>
          <a:xfrm>
            <a:off x="3750227" y="3686304"/>
            <a:ext cx="1507528" cy="4817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시작하기</a:t>
            </a:r>
          </a:p>
        </p:txBody>
      </p:sp>
    </p:spTree>
    <p:extLst>
      <p:ext uri="{BB962C8B-B14F-4D97-AF65-F5344CB8AC3E}">
        <p14:creationId xmlns:p14="http://schemas.microsoft.com/office/powerpoint/2010/main" val="388084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12555</TotalTime>
  <Words>3263</Words>
  <Application>Microsoft Office PowerPoint</Application>
  <PresentationFormat>와이드스크린</PresentationFormat>
  <Paragraphs>979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8" baseType="lpstr">
      <vt:lpstr>맑은 고딕</vt:lpstr>
      <vt:lpstr>Times New Roman</vt:lpstr>
      <vt:lpstr>Wingdings</vt:lpstr>
      <vt:lpstr>나눔고딕</vt:lpstr>
      <vt:lpstr>Blackoak Std</vt:lpstr>
      <vt:lpstr>Arial</vt:lpstr>
      <vt:lpstr>Office 테마</vt:lpstr>
      <vt:lpstr>PowerPoint 프레젠테이션</vt:lpstr>
      <vt:lpstr>사용 단원 : 3-1-1 덧셈과 뺄셈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3-1-5 길이와 시간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3-2-4 분수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3-2-5 들이와 무게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4-1-2 각도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4-1-4 평면도형의 이동  </vt:lpstr>
      <vt:lpstr>PowerPoint 프레젠테이션</vt:lpstr>
      <vt:lpstr>PowerPoint 프레젠테이션</vt:lpstr>
      <vt:lpstr>PowerPoint 프레젠테이션</vt:lpstr>
      <vt:lpstr>PowerPoint 프레젠테이션</vt:lpstr>
      <vt:lpstr>사용 단원 : 4-2-3 소수의 덧셈과 뺄셈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사용 단원 : 4-2-6 다각형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한규석</dc:creator>
  <cp:lastModifiedBy>김성일(Sungil Kim) 과장</cp:lastModifiedBy>
  <cp:revision>1108</cp:revision>
  <cp:lastPrinted>2019-10-25T00:51:36Z</cp:lastPrinted>
  <dcterms:created xsi:type="dcterms:W3CDTF">2018-06-29T00:54:25Z</dcterms:created>
  <dcterms:modified xsi:type="dcterms:W3CDTF">2020-06-12T04:26:40Z</dcterms:modified>
</cp:coreProperties>
</file>