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31" r:id="rId2"/>
    <p:sldId id="432" r:id="rId3"/>
    <p:sldId id="400" r:id="rId4"/>
    <p:sldId id="430" r:id="rId5"/>
    <p:sldId id="436" r:id="rId6"/>
    <p:sldId id="435" r:id="rId7"/>
    <p:sldId id="412" r:id="rId8"/>
    <p:sldId id="429" r:id="rId9"/>
    <p:sldId id="471" r:id="rId10"/>
    <p:sldId id="433" r:id="rId11"/>
    <p:sldId id="402" r:id="rId12"/>
    <p:sldId id="461" r:id="rId13"/>
    <p:sldId id="462" r:id="rId14"/>
    <p:sldId id="434" r:id="rId15"/>
    <p:sldId id="426" r:id="rId16"/>
    <p:sldId id="463" r:id="rId17"/>
    <p:sldId id="464" r:id="rId18"/>
    <p:sldId id="443" r:id="rId19"/>
    <p:sldId id="444" r:id="rId20"/>
    <p:sldId id="447" r:id="rId21"/>
    <p:sldId id="448" r:id="rId22"/>
    <p:sldId id="449" r:id="rId23"/>
    <p:sldId id="467" r:id="rId24"/>
    <p:sldId id="441" r:id="rId25"/>
    <p:sldId id="439" r:id="rId26"/>
    <p:sldId id="468" r:id="rId27"/>
    <p:sldId id="469" r:id="rId28"/>
    <p:sldId id="450" r:id="rId29"/>
    <p:sldId id="451" r:id="rId30"/>
    <p:sldId id="453" r:id="rId31"/>
    <p:sldId id="470" r:id="rId32"/>
    <p:sldId id="457" r:id="rId33"/>
    <p:sldId id="458" r:id="rId34"/>
    <p:sldId id="459" r:id="rId35"/>
    <p:sldId id="460" r:id="rId36"/>
    <p:sldId id="409" r:id="rId37"/>
  </p:sldIdLst>
  <p:sldSz cx="12192000" cy="6858000"/>
  <p:notesSz cx="7104063" cy="10234613"/>
  <p:embeddedFontLst>
    <p:embeddedFont>
      <p:font typeface="나눔고딕" panose="020B0600000101010101" charset="-127"/>
      <p:regular r:id="rId40"/>
      <p:bold r:id="rId41"/>
    </p:embeddedFont>
    <p:embeddedFont>
      <p:font typeface="Blackoak Std" panose="04050907060602020202" charset="0"/>
      <p:bold r:id="rId42"/>
    </p:embeddedFont>
    <p:embeddedFont>
      <p:font typeface="맑은 고딕" panose="020B0503020000020004" pitchFamily="50" charset="-127"/>
      <p:regular r:id="rId43"/>
      <p:bold r:id="rId4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한규석" initials="한" lastIdx="2" clrIdx="0">
    <p:extLst>
      <p:ext uri="{19B8F6BF-5375-455C-9EA6-DF929625EA0E}">
        <p15:presenceInfo xmlns:p15="http://schemas.microsoft.com/office/powerpoint/2012/main" userId="한규석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1B2"/>
    <a:srgbClr val="F2F2F2"/>
    <a:srgbClr val="93D6E7"/>
    <a:srgbClr val="E3E2E0"/>
    <a:srgbClr val="8A415E"/>
    <a:srgbClr val="0000FF"/>
    <a:srgbClr val="FFFFFF"/>
    <a:srgbClr val="D4CDBB"/>
    <a:srgbClr val="D42E40"/>
    <a:srgbClr val="69B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370" autoAdjust="0"/>
  </p:normalViewPr>
  <p:slideViewPr>
    <p:cSldViewPr snapToGrid="0">
      <p:cViewPr varScale="1">
        <p:scale>
          <a:sx n="121" d="100"/>
          <a:sy n="121" d="100"/>
        </p:scale>
        <p:origin x="35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45D8918F-25DA-43B2-A912-A0F0CFACD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97147F1C-65EA-4DF7-817C-9ECA2C325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D83612A-6110-4488-807B-39D1C4B44A4A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9CC21946-CD1A-4011-AB80-D7C809384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B76D7E06-3360-4737-86B2-142630A33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4FC9FFE-5A7B-4A31-868D-E426A4E87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72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4B75050-49D9-4874-838B-6534C7E03E2F}" type="datetimeFigureOut">
              <a:rPr lang="ko-KR" altLang="en-US" smtClean="0"/>
              <a:pPr/>
              <a:t>2020-05-26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C35DBCC8-B752-49CE-8F46-B9E3BCE196D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타이틀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97907" y="3071811"/>
            <a:ext cx="3816638" cy="584775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4677" b="1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간지타이틀</a:t>
            </a:r>
            <a:endParaRPr lang="en-US" altLang="ko-KR" dirty="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5014913" y="2928934"/>
            <a:ext cx="1582626" cy="71438"/>
            <a:chOff x="952472" y="2571744"/>
            <a:chExt cx="5429288" cy="45719"/>
          </a:xfrm>
        </p:grpSpPr>
        <p:sp>
          <p:nvSpPr>
            <p:cNvPr id="12" name="직사각형 11"/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3</a:t>
            </a:r>
            <a:r>
              <a:rPr lang="ko-KR" altLang="en-US" dirty="0"/>
              <a:t>학년 </a:t>
            </a:r>
            <a:r>
              <a:rPr lang="en-US" altLang="ko-KR" dirty="0"/>
              <a:t>1</a:t>
            </a:r>
            <a:r>
              <a:rPr lang="ko-KR" altLang="en-US" dirty="0"/>
              <a:t>학기 사회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4143408"/>
            <a:chOff x="8562089" y="679541"/>
            <a:chExt cx="3629911" cy="4311558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4015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15" name="그룹 14"/>
          <p:cNvGrpSpPr/>
          <p:nvPr userDrawn="1"/>
        </p:nvGrpSpPr>
        <p:grpSpPr>
          <a:xfrm>
            <a:off x="8562089" y="4624554"/>
            <a:ext cx="3629911" cy="2084685"/>
            <a:chOff x="8562089" y="5361134"/>
            <a:chExt cx="3629911" cy="2084685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8562089" y="5361134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요구사항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" name="직사각형 16"/>
            <p:cNvSpPr/>
            <p:nvPr userDrawn="1"/>
          </p:nvSpPr>
          <p:spPr>
            <a:xfrm>
              <a:off x="8686606" y="5607353"/>
              <a:ext cx="3381570" cy="1838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" name="그룹 1"/>
          <p:cNvGrpSpPr/>
          <p:nvPr userDrawn="1"/>
        </p:nvGrpSpPr>
        <p:grpSpPr>
          <a:xfrm>
            <a:off x="211667" y="5636971"/>
            <a:ext cx="8176748" cy="1084486"/>
            <a:chOff x="141989" y="5092062"/>
            <a:chExt cx="8246426" cy="94938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141989" y="5092062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Script</a:t>
              </a:r>
            </a:p>
          </p:txBody>
        </p:sp>
        <p:sp>
          <p:nvSpPr>
            <p:cNvPr id="19" name="직사각형 18"/>
            <p:cNvSpPr/>
            <p:nvPr userDrawn="1"/>
          </p:nvSpPr>
          <p:spPr>
            <a:xfrm>
              <a:off x="149291" y="5294621"/>
              <a:ext cx="8239124" cy="746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xmlns="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xmlns="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  <p:cxnSp>
        <p:nvCxnSpPr>
          <p:cNvPr id="5" name="직선 연결선 4"/>
          <p:cNvCxnSpPr/>
          <p:nvPr userDrawn="1"/>
        </p:nvCxnSpPr>
        <p:spPr>
          <a:xfrm>
            <a:off x="279399" y="768928"/>
            <a:ext cx="81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모서리가 둥근 직사각형 48">
            <a:extLst>
              <a:ext uri="{FF2B5EF4-FFF2-40B4-BE49-F238E27FC236}">
                <a16:creationId xmlns:a16="http://schemas.microsoft.com/office/drawing/2014/main" xmlns="" id="{FDFC146B-4A75-43B8-AF33-A76611A6D729}"/>
              </a:ext>
            </a:extLst>
          </p:cNvPr>
          <p:cNvSpPr/>
          <p:nvPr userDrawn="1"/>
        </p:nvSpPr>
        <p:spPr>
          <a:xfrm>
            <a:off x="288269" y="939769"/>
            <a:ext cx="8135667" cy="4714409"/>
          </a:xfrm>
          <a:prstGeom prst="roundRect">
            <a:avLst>
              <a:gd name="adj" fmla="val 2341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2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9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6228093"/>
            <a:chOff x="8562089" y="679541"/>
            <a:chExt cx="3629911" cy="6480845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6184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xmlns="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xmlns="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19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3" r:id="rId3"/>
    <p:sldLayoutId id="2147483660" r:id="rId4"/>
  </p:sldLayoutIdLst>
  <p:hf hdr="0" dt="0"/>
  <p:txStyles>
    <p:titleStyle>
      <a:lvl1pPr algn="ctr" defTabSz="1125444" rtl="0" eaLnBrk="1" latinLnBrk="1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1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1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1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1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4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" Type="http://schemas.openxmlformats.org/officeDocument/2006/relationships/image" Target="../media/image35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0.png"/><Relationship Id="rId5" Type="http://schemas.openxmlformats.org/officeDocument/2006/relationships/image" Target="../media/image49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4" Type="http://schemas.openxmlformats.org/officeDocument/2006/relationships/image" Target="../media/image48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6.png"/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12" Type="http://schemas.openxmlformats.org/officeDocument/2006/relationships/image" Target="../media/image50.png"/><Relationship Id="rId17" Type="http://schemas.openxmlformats.org/officeDocument/2006/relationships/image" Target="../media/image42.png"/><Relationship Id="rId2" Type="http://schemas.openxmlformats.org/officeDocument/2006/relationships/image" Target="../media/image45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38.png"/><Relationship Id="rId10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7.png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6.png"/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12" Type="http://schemas.openxmlformats.org/officeDocument/2006/relationships/image" Target="../media/image50.png"/><Relationship Id="rId17" Type="http://schemas.openxmlformats.org/officeDocument/2006/relationships/image" Target="../media/image42.png"/><Relationship Id="rId2" Type="http://schemas.openxmlformats.org/officeDocument/2006/relationships/image" Target="../media/image45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38.png"/><Relationship Id="rId10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7.png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2A56750-9720-47A6-BA93-C70F9257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3610290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en-US" altLang="ko-KR" sz="1600" b="1" dirty="0">
                <a:ea typeface="맑은 고딕" panose="020B0503020000020004" pitchFamily="50" charset="-127"/>
                <a:cs typeface="Times New Roman" pitchFamily="18" charset="0"/>
              </a:rPr>
              <a:t>Revision History</a:t>
            </a:r>
          </a:p>
        </p:txBody>
      </p:sp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xmlns="" id="{38D5F488-C1C5-412D-B0CC-E49F0BCA6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88531"/>
              </p:ext>
            </p:extLst>
          </p:nvPr>
        </p:nvGraphicFramePr>
        <p:xfrm>
          <a:off x="1632336" y="2392218"/>
          <a:ext cx="8965534" cy="853288"/>
        </p:xfrm>
        <a:graphic>
          <a:graphicData uri="http://schemas.openxmlformats.org/drawingml/2006/table">
            <a:tbl>
              <a:tblPr/>
              <a:tblGrid>
                <a:gridCol w="1488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7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안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한규석</a:t>
                      </a:r>
                      <a:endParaRPr lang="en-US" altLang="ko-KR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42137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BFD7B7-CDB7-4B7C-93D1-C8FABD7F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1995763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ko-KR" altLang="en-US" sz="1600" b="1" dirty="0">
                <a:ea typeface="맑은 고딕" panose="020B0503020000020004" pitchFamily="50" charset="-127"/>
                <a:cs typeface="Times New Roman" pitchFamily="18" charset="0"/>
              </a:rPr>
              <a:t>기본 정보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93415544-7C65-4F19-9C33-D4FC8AAC8A95}"/>
              </a:ext>
            </a:extLst>
          </p:cNvPr>
          <p:cNvSpPr/>
          <p:nvPr/>
        </p:nvSpPr>
        <p:spPr>
          <a:xfrm>
            <a:off x="2198" y="-3573"/>
            <a:ext cx="12189802" cy="1724130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동아 초등학교 전자저작물</a:t>
            </a:r>
            <a:endParaRPr lang="en-US" altLang="ko-KR" sz="2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수학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 교구 기획안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Group 66">
            <a:extLst>
              <a:ext uri="{FF2B5EF4-FFF2-40B4-BE49-F238E27FC236}">
                <a16:creationId xmlns:a16="http://schemas.microsoft.com/office/drawing/2014/main" xmlns="" id="{A729C96E-A902-45FB-8B5A-B96B7D3DE2C6}"/>
              </a:ext>
            </a:extLst>
          </p:cNvPr>
          <p:cNvGraphicFramePr>
            <a:graphicFrameLocks noGrp="1"/>
          </p:cNvGraphicFramePr>
          <p:nvPr/>
        </p:nvGraphicFramePr>
        <p:xfrm>
          <a:off x="1596329" y="4064646"/>
          <a:ext cx="9001541" cy="2287311"/>
        </p:xfrm>
        <a:graphic>
          <a:graphicData uri="http://schemas.openxmlformats.org/drawingml/2006/table">
            <a:tbl>
              <a:tblPr/>
              <a:tblGrid>
                <a:gridCol w="1530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045">
                  <a:extLst>
                    <a:ext uri="{9D8B030D-6E8A-4147-A177-3AD203B41FA5}">
                      <a16:colId xmlns:a16="http://schemas.microsoft.com/office/drawing/2014/main" xmlns="" val="1457091976"/>
                    </a:ext>
                  </a:extLst>
                </a:gridCol>
                <a:gridCol w="6793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날짜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변경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추가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내역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20. 03. 20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v1.0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스토리보드 초안 작성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001482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7208852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454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3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xmlns="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3-2-4 </a:t>
            </a:r>
            <a:r>
              <a:rPr lang="ko-KR" altLang="en-US" sz="1800" spc="-150" dirty="0">
                <a:latin typeface="+mn-ea"/>
              </a:rPr>
              <a:t>분수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xmlns="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분수 시소</a:t>
            </a:r>
            <a:endParaRPr lang="en-US" altLang="ko-KR" sz="2800" dirty="0"/>
          </a:p>
          <a:p>
            <a:r>
              <a:rPr lang="ko-KR" altLang="en-US" sz="1600" dirty="0"/>
              <a:t>서로 다른 분수의 크기를 비교해보자</a:t>
            </a:r>
          </a:p>
        </p:txBody>
      </p:sp>
    </p:spTree>
    <p:extLst>
      <p:ext uri="{BB962C8B-B14F-4D97-AF65-F5344CB8AC3E}">
        <p14:creationId xmlns:p14="http://schemas.microsoft.com/office/powerpoint/2010/main" val="16116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분수 시소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533624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시소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수평 상태의 시소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분수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시소의 양쪽에 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진분수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가분수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대분수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가 출력된다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시소 양쪽의 분수를 비교하여 등호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버튼을 클릭한다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9047981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AF29EBCD-6CB1-46FA-8090-75DA1E3B3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7" y="3429000"/>
            <a:ext cx="6687967" cy="128954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F423D17F-53A1-43D3-844F-85C1CAD9BB67}"/>
              </a:ext>
            </a:extLst>
          </p:cNvPr>
          <p:cNvSpPr/>
          <p:nvPr/>
        </p:nvSpPr>
        <p:spPr>
          <a:xfrm>
            <a:off x="293036" y="4718542"/>
            <a:ext cx="8124683" cy="85854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F6AEDDA7-D8E1-444B-BE02-047272E1015F}"/>
              </a:ext>
            </a:extLst>
          </p:cNvPr>
          <p:cNvGrpSpPr/>
          <p:nvPr/>
        </p:nvGrpSpPr>
        <p:grpSpPr>
          <a:xfrm>
            <a:off x="3056712" y="4864424"/>
            <a:ext cx="589448" cy="566777"/>
            <a:chOff x="2917012" y="4864424"/>
            <a:chExt cx="589448" cy="566777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xmlns="" id="{D2B8A735-BB5B-4094-A3E4-FAE4D61F2C40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5A220D9-3D0E-4375-9345-A0F7EA5ED53D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&gt;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ED3758BB-C9DE-4A09-B86C-3298E840127D}"/>
              </a:ext>
            </a:extLst>
          </p:cNvPr>
          <p:cNvGrpSpPr/>
          <p:nvPr/>
        </p:nvGrpSpPr>
        <p:grpSpPr>
          <a:xfrm>
            <a:off x="4072176" y="4864423"/>
            <a:ext cx="589448" cy="566777"/>
            <a:chOff x="2917012" y="4864424"/>
            <a:chExt cx="589448" cy="566777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xmlns="" id="{B24FC1ED-E519-4348-8EAF-516509D185FF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35A326D-C068-40DF-B7EA-7CF6F4AD20EB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=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92A93ED3-E989-449C-945E-B6E690A85CDC}"/>
              </a:ext>
            </a:extLst>
          </p:cNvPr>
          <p:cNvGrpSpPr/>
          <p:nvPr/>
        </p:nvGrpSpPr>
        <p:grpSpPr>
          <a:xfrm>
            <a:off x="5045825" y="4864423"/>
            <a:ext cx="589448" cy="566777"/>
            <a:chOff x="2917012" y="4864424"/>
            <a:chExt cx="589448" cy="566777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xmlns="" id="{18A1938D-9BC4-4B6F-B5AC-ADCA5D8D5604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2B26453-F279-43A4-8251-50E591D42D27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&lt;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BC65D568-53E5-4F70-91A2-9208AA4250F9}"/>
              </a:ext>
            </a:extLst>
          </p:cNvPr>
          <p:cNvGrpSpPr/>
          <p:nvPr/>
        </p:nvGrpSpPr>
        <p:grpSpPr>
          <a:xfrm>
            <a:off x="1319213" y="2446406"/>
            <a:ext cx="929640" cy="1364126"/>
            <a:chOff x="1409700" y="1508760"/>
            <a:chExt cx="929640" cy="13641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E2708CC-AF62-498D-A0FC-BE999CD78C8C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13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8CA22DF-9359-4FA3-97F8-BAF324B2F756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10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A923B41C-37AC-4079-BF97-27CB5B5F18CE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C2DD5F5E-9C26-48E4-823A-C218443DD973}"/>
              </a:ext>
            </a:extLst>
          </p:cNvPr>
          <p:cNvGrpSpPr/>
          <p:nvPr/>
        </p:nvGrpSpPr>
        <p:grpSpPr>
          <a:xfrm>
            <a:off x="6213029" y="2450289"/>
            <a:ext cx="1227711" cy="1364126"/>
            <a:chOff x="6144616" y="2450289"/>
            <a:chExt cx="1227711" cy="1364126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xmlns="" id="{CB9DAD28-0716-41FD-A773-9E9512DE7B71}"/>
                </a:ext>
              </a:extLst>
            </p:cNvPr>
            <p:cNvGrpSpPr/>
            <p:nvPr/>
          </p:nvGrpSpPr>
          <p:grpSpPr>
            <a:xfrm>
              <a:off x="6442687" y="2450289"/>
              <a:ext cx="929640" cy="1364126"/>
              <a:chOff x="1409700" y="1508760"/>
              <a:chExt cx="929640" cy="136412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92644A4-5A69-4190-A963-908520B7427B}"/>
                  </a:ext>
                </a:extLst>
              </p:cNvPr>
              <p:cNvSpPr txBox="1"/>
              <p:nvPr/>
            </p:nvSpPr>
            <p:spPr>
              <a:xfrm>
                <a:off x="1624752" y="1508760"/>
                <a:ext cx="669854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2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ACE9EE20-1138-424F-9827-8257F1D8499F}"/>
                  </a:ext>
                </a:extLst>
              </p:cNvPr>
              <p:cNvSpPr txBox="1"/>
              <p:nvPr/>
            </p:nvSpPr>
            <p:spPr>
              <a:xfrm>
                <a:off x="1409700" y="2194706"/>
                <a:ext cx="929640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10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xmlns="" id="{4ED5CA37-0261-4D12-AF32-F2B3D59B2CED}"/>
                  </a:ext>
                </a:extLst>
              </p:cNvPr>
              <p:cNvSpPr/>
              <p:nvPr/>
            </p:nvSpPr>
            <p:spPr>
              <a:xfrm flipV="1">
                <a:off x="1508513" y="2174829"/>
                <a:ext cx="786093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E9EB5DC-643F-4304-A72D-E4E5CB25A6C3}"/>
                </a:ext>
              </a:extLst>
            </p:cNvPr>
            <p:cNvSpPr txBox="1"/>
            <p:nvPr/>
          </p:nvSpPr>
          <p:spPr>
            <a:xfrm>
              <a:off x="6144616" y="2777268"/>
              <a:ext cx="455003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93173B-6134-4306-B619-99893D3BE8FB}"/>
              </a:ext>
            </a:extLst>
          </p:cNvPr>
          <p:cNvSpPr txBox="1"/>
          <p:nvPr/>
        </p:nvSpPr>
        <p:spPr>
          <a:xfrm>
            <a:off x="3390190" y="347144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711FC24-533F-4BC6-BFA6-271050B299C1}"/>
              </a:ext>
            </a:extLst>
          </p:cNvPr>
          <p:cNvSpPr txBox="1"/>
          <p:nvPr/>
        </p:nvSpPr>
        <p:spPr>
          <a:xfrm>
            <a:off x="1191228" y="2391343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8D0932E-3585-4737-9546-FCF39DC6241F}"/>
              </a:ext>
            </a:extLst>
          </p:cNvPr>
          <p:cNvSpPr txBox="1"/>
          <p:nvPr/>
        </p:nvSpPr>
        <p:spPr>
          <a:xfrm>
            <a:off x="2928727" y="462544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33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89523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3-2-4.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분수 단원에서는 분모가 같은 분수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진분수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가분수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대분수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의 크기 비교까지만 학습해야 해요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시소 양쪽에 올라가 있는 분수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부분이 뭔가 꾸며져 있으면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부등호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등호가 시소의 중앙 부분에 세로로 배치되어 있는 건 어떨까요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?</a:t>
                      </a:r>
                      <a:endParaRPr lang="en-US" altLang="ko-KR" sz="900" b="0" kern="1200" dirty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2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39BAC244-0BB7-4F8C-9659-3AD705558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31" y="2725420"/>
            <a:ext cx="6687967" cy="199311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분수 시소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25262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시소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 클릭 시 시소가 더 큰 분수 쪽으로 기울어진다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등호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부등호 버튼 클릭 시 버튼의 색이 바뀐다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정답일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정답 문구가 상단에 표시된다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9047981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F423D17F-53A1-43D3-844F-85C1CAD9BB67}"/>
              </a:ext>
            </a:extLst>
          </p:cNvPr>
          <p:cNvSpPr/>
          <p:nvPr/>
        </p:nvSpPr>
        <p:spPr>
          <a:xfrm>
            <a:off x="293036" y="4718542"/>
            <a:ext cx="8124683" cy="85854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F6AEDDA7-D8E1-444B-BE02-047272E1015F}"/>
              </a:ext>
            </a:extLst>
          </p:cNvPr>
          <p:cNvGrpSpPr/>
          <p:nvPr/>
        </p:nvGrpSpPr>
        <p:grpSpPr>
          <a:xfrm>
            <a:off x="3056712" y="4864424"/>
            <a:ext cx="589448" cy="566777"/>
            <a:chOff x="2917012" y="4864424"/>
            <a:chExt cx="589448" cy="566777"/>
          </a:xfrm>
          <a:solidFill>
            <a:srgbClr val="FF0000"/>
          </a:solidFill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xmlns="" id="{D2B8A735-BB5B-4094-A3E4-FAE4D61F2C40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5A220D9-3D0E-4375-9345-A0F7EA5ED53D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&gt;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ED3758BB-C9DE-4A09-B86C-3298E840127D}"/>
              </a:ext>
            </a:extLst>
          </p:cNvPr>
          <p:cNvGrpSpPr/>
          <p:nvPr/>
        </p:nvGrpSpPr>
        <p:grpSpPr>
          <a:xfrm>
            <a:off x="4072176" y="4864423"/>
            <a:ext cx="589448" cy="566777"/>
            <a:chOff x="2917012" y="4864424"/>
            <a:chExt cx="589448" cy="566777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xmlns="" id="{B24FC1ED-E519-4348-8EAF-516509D185FF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35A326D-C068-40DF-B7EA-7CF6F4AD20EB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=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92A93ED3-E989-449C-945E-B6E690A85CDC}"/>
              </a:ext>
            </a:extLst>
          </p:cNvPr>
          <p:cNvGrpSpPr/>
          <p:nvPr/>
        </p:nvGrpSpPr>
        <p:grpSpPr>
          <a:xfrm>
            <a:off x="5045825" y="4864423"/>
            <a:ext cx="589448" cy="566777"/>
            <a:chOff x="2917012" y="4864424"/>
            <a:chExt cx="589448" cy="566777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xmlns="" id="{18A1938D-9BC4-4B6F-B5AC-ADCA5D8D5604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2B26453-F279-43A4-8251-50E591D42D27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&lt;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BC65D568-53E5-4F70-91A2-9208AA4250F9}"/>
              </a:ext>
            </a:extLst>
          </p:cNvPr>
          <p:cNvGrpSpPr/>
          <p:nvPr/>
        </p:nvGrpSpPr>
        <p:grpSpPr>
          <a:xfrm rot="20952202">
            <a:off x="1306115" y="2770312"/>
            <a:ext cx="929640" cy="1364126"/>
            <a:chOff x="1409700" y="1508760"/>
            <a:chExt cx="929640" cy="13641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E2708CC-AF62-498D-A0FC-BE999CD78C8C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13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8CA22DF-9359-4FA3-97F8-BAF324B2F756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10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A923B41C-37AC-4079-BF97-27CB5B5F18CE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C2DD5F5E-9C26-48E4-823A-C218443DD973}"/>
              </a:ext>
            </a:extLst>
          </p:cNvPr>
          <p:cNvGrpSpPr/>
          <p:nvPr/>
        </p:nvGrpSpPr>
        <p:grpSpPr>
          <a:xfrm rot="20853076">
            <a:off x="6022430" y="1799881"/>
            <a:ext cx="1227711" cy="1364126"/>
            <a:chOff x="6144616" y="2450289"/>
            <a:chExt cx="1227711" cy="1364126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xmlns="" id="{CB9DAD28-0716-41FD-A773-9E9512DE7B71}"/>
                </a:ext>
              </a:extLst>
            </p:cNvPr>
            <p:cNvGrpSpPr/>
            <p:nvPr/>
          </p:nvGrpSpPr>
          <p:grpSpPr>
            <a:xfrm>
              <a:off x="6442687" y="2450289"/>
              <a:ext cx="929640" cy="1364126"/>
              <a:chOff x="1409700" y="1508760"/>
              <a:chExt cx="929640" cy="136412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92644A4-5A69-4190-A963-908520B7427B}"/>
                  </a:ext>
                </a:extLst>
              </p:cNvPr>
              <p:cNvSpPr txBox="1"/>
              <p:nvPr/>
            </p:nvSpPr>
            <p:spPr>
              <a:xfrm>
                <a:off x="1624752" y="1508760"/>
                <a:ext cx="669854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2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ACE9EE20-1138-424F-9827-8257F1D8499F}"/>
                  </a:ext>
                </a:extLst>
              </p:cNvPr>
              <p:cNvSpPr txBox="1"/>
              <p:nvPr/>
            </p:nvSpPr>
            <p:spPr>
              <a:xfrm>
                <a:off x="1409700" y="2194706"/>
                <a:ext cx="929640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10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xmlns="" id="{4ED5CA37-0261-4D12-AF32-F2B3D59B2CED}"/>
                  </a:ext>
                </a:extLst>
              </p:cNvPr>
              <p:cNvSpPr/>
              <p:nvPr/>
            </p:nvSpPr>
            <p:spPr>
              <a:xfrm flipV="1">
                <a:off x="1508513" y="2174829"/>
                <a:ext cx="786093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E9EB5DC-643F-4304-A72D-E4E5CB25A6C3}"/>
                </a:ext>
              </a:extLst>
            </p:cNvPr>
            <p:cNvSpPr txBox="1"/>
            <p:nvPr/>
          </p:nvSpPr>
          <p:spPr>
            <a:xfrm>
              <a:off x="6144616" y="2777268"/>
              <a:ext cx="455003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93173B-6134-4306-B619-99893D3BE8FB}"/>
              </a:ext>
            </a:extLst>
          </p:cNvPr>
          <p:cNvSpPr txBox="1"/>
          <p:nvPr/>
        </p:nvSpPr>
        <p:spPr>
          <a:xfrm>
            <a:off x="3816206" y="344147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8D0932E-3585-4737-9546-FCF39DC6241F}"/>
              </a:ext>
            </a:extLst>
          </p:cNvPr>
          <p:cNvSpPr txBox="1"/>
          <p:nvPr/>
        </p:nvSpPr>
        <p:spPr>
          <a:xfrm>
            <a:off x="2928727" y="462544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4A95371B-9A65-417D-A413-1B13BF552ADB}"/>
              </a:ext>
            </a:extLst>
          </p:cNvPr>
          <p:cNvSpPr/>
          <p:nvPr/>
        </p:nvSpPr>
        <p:spPr>
          <a:xfrm>
            <a:off x="595908" y="1755324"/>
            <a:ext cx="355898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4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4818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분수의 무게가 아닌 분수의 크기 비교 효과를 위해 선택 후 분수의 크기가 커지거나 작아지는 효과를 주는 건 어떨까요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?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1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39BAC244-0BB7-4F8C-9659-3AD705558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31" y="2725420"/>
            <a:ext cx="6687967" cy="199311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분수 시소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30854"/>
              </p:ext>
            </p:extLst>
          </p:nvPr>
        </p:nvGraphicFramePr>
        <p:xfrm>
          <a:off x="8680706" y="771817"/>
          <a:ext cx="3365886" cy="2523048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952248338"/>
                    </a:ext>
                  </a:extLst>
                </a:gridCol>
              </a:tblGrid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시소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 클릭 시 시소가 더 큰 분수 쪽으로 기울어진다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5255846"/>
                  </a:ext>
                </a:extLst>
              </a:tr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등호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부등호 버튼 클릭 시 버튼의 색이 바뀐다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6832959"/>
                  </a:ext>
                </a:extLst>
              </a:tr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 문구가 상단에 표시된다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4739710"/>
                  </a:ext>
                </a:extLst>
              </a:tr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시소를 이용하여 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진분수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가분수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대분수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의 크기를 비교할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9047981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F423D17F-53A1-43D3-844F-85C1CAD9BB67}"/>
              </a:ext>
            </a:extLst>
          </p:cNvPr>
          <p:cNvSpPr/>
          <p:nvPr/>
        </p:nvSpPr>
        <p:spPr>
          <a:xfrm>
            <a:off x="293036" y="4718542"/>
            <a:ext cx="8124683" cy="85854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F6AEDDA7-D8E1-444B-BE02-047272E1015F}"/>
              </a:ext>
            </a:extLst>
          </p:cNvPr>
          <p:cNvGrpSpPr/>
          <p:nvPr/>
        </p:nvGrpSpPr>
        <p:grpSpPr>
          <a:xfrm>
            <a:off x="3056712" y="4864424"/>
            <a:ext cx="589448" cy="566777"/>
            <a:chOff x="2917012" y="4864424"/>
            <a:chExt cx="589448" cy="566777"/>
          </a:xfrm>
          <a:solidFill>
            <a:schemeClr val="bg2"/>
          </a:solidFill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xmlns="" id="{D2B8A735-BB5B-4094-A3E4-FAE4D61F2C40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5A220D9-3D0E-4375-9345-A0F7EA5ED53D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&gt;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ED3758BB-C9DE-4A09-B86C-3298E840127D}"/>
              </a:ext>
            </a:extLst>
          </p:cNvPr>
          <p:cNvGrpSpPr/>
          <p:nvPr/>
        </p:nvGrpSpPr>
        <p:grpSpPr>
          <a:xfrm>
            <a:off x="4072176" y="4864423"/>
            <a:ext cx="589448" cy="566777"/>
            <a:chOff x="2917012" y="4864424"/>
            <a:chExt cx="589448" cy="566777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xmlns="" id="{B24FC1ED-E519-4348-8EAF-516509D185FF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35A326D-C068-40DF-B7EA-7CF6F4AD20EB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=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92A93ED3-E989-449C-945E-B6E690A85CDC}"/>
              </a:ext>
            </a:extLst>
          </p:cNvPr>
          <p:cNvGrpSpPr/>
          <p:nvPr/>
        </p:nvGrpSpPr>
        <p:grpSpPr>
          <a:xfrm>
            <a:off x="5014993" y="4864423"/>
            <a:ext cx="620280" cy="566777"/>
            <a:chOff x="2886180" y="4864424"/>
            <a:chExt cx="620280" cy="566777"/>
          </a:xfrm>
          <a:solidFill>
            <a:srgbClr val="FF0000"/>
          </a:solidFill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xmlns="" id="{18A1938D-9BC4-4B6F-B5AC-ADCA5D8D5604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2B26453-F279-43A4-8251-50E591D42D27}"/>
                </a:ext>
              </a:extLst>
            </p:cNvPr>
            <p:cNvSpPr txBox="1"/>
            <p:nvPr/>
          </p:nvSpPr>
          <p:spPr>
            <a:xfrm>
              <a:off x="2886180" y="4879770"/>
              <a:ext cx="589448" cy="4406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&lt;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BC65D568-53E5-4F70-91A2-9208AA4250F9}"/>
              </a:ext>
            </a:extLst>
          </p:cNvPr>
          <p:cNvGrpSpPr/>
          <p:nvPr/>
        </p:nvGrpSpPr>
        <p:grpSpPr>
          <a:xfrm rot="20952202">
            <a:off x="1306115" y="2770312"/>
            <a:ext cx="929640" cy="1364126"/>
            <a:chOff x="1409700" y="1508760"/>
            <a:chExt cx="929640" cy="13641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E2708CC-AF62-498D-A0FC-BE999CD78C8C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13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8CA22DF-9359-4FA3-97F8-BAF324B2F756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10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A923B41C-37AC-4079-BF97-27CB5B5F18CE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C2DD5F5E-9C26-48E4-823A-C218443DD973}"/>
              </a:ext>
            </a:extLst>
          </p:cNvPr>
          <p:cNvGrpSpPr/>
          <p:nvPr/>
        </p:nvGrpSpPr>
        <p:grpSpPr>
          <a:xfrm rot="20853076">
            <a:off x="6022430" y="1799881"/>
            <a:ext cx="1227711" cy="1364126"/>
            <a:chOff x="6144616" y="2450289"/>
            <a:chExt cx="1227711" cy="1364126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xmlns="" id="{CB9DAD28-0716-41FD-A773-9E9512DE7B71}"/>
                </a:ext>
              </a:extLst>
            </p:cNvPr>
            <p:cNvGrpSpPr/>
            <p:nvPr/>
          </p:nvGrpSpPr>
          <p:grpSpPr>
            <a:xfrm>
              <a:off x="6442687" y="2450289"/>
              <a:ext cx="929640" cy="1364126"/>
              <a:chOff x="1409700" y="1508760"/>
              <a:chExt cx="929640" cy="136412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92644A4-5A69-4190-A963-908520B7427B}"/>
                  </a:ext>
                </a:extLst>
              </p:cNvPr>
              <p:cNvSpPr txBox="1"/>
              <p:nvPr/>
            </p:nvSpPr>
            <p:spPr>
              <a:xfrm>
                <a:off x="1624752" y="1508760"/>
                <a:ext cx="669854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2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ACE9EE20-1138-424F-9827-8257F1D8499F}"/>
                  </a:ext>
                </a:extLst>
              </p:cNvPr>
              <p:cNvSpPr txBox="1"/>
              <p:nvPr/>
            </p:nvSpPr>
            <p:spPr>
              <a:xfrm>
                <a:off x="1409700" y="2194706"/>
                <a:ext cx="929640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10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xmlns="" id="{4ED5CA37-0261-4D12-AF32-F2B3D59B2CED}"/>
                  </a:ext>
                </a:extLst>
              </p:cNvPr>
              <p:cNvSpPr/>
              <p:nvPr/>
            </p:nvSpPr>
            <p:spPr>
              <a:xfrm flipV="1">
                <a:off x="1508513" y="2174829"/>
                <a:ext cx="786093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E9EB5DC-643F-4304-A72D-E4E5CB25A6C3}"/>
                </a:ext>
              </a:extLst>
            </p:cNvPr>
            <p:cNvSpPr txBox="1"/>
            <p:nvPr/>
          </p:nvSpPr>
          <p:spPr>
            <a:xfrm>
              <a:off x="6144616" y="2777268"/>
              <a:ext cx="455003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93173B-6134-4306-B619-99893D3BE8FB}"/>
              </a:ext>
            </a:extLst>
          </p:cNvPr>
          <p:cNvSpPr txBox="1"/>
          <p:nvPr/>
        </p:nvSpPr>
        <p:spPr>
          <a:xfrm>
            <a:off x="3816206" y="344147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8D0932E-3585-4737-9546-FCF39DC6241F}"/>
              </a:ext>
            </a:extLst>
          </p:cNvPr>
          <p:cNvSpPr txBox="1"/>
          <p:nvPr/>
        </p:nvSpPr>
        <p:spPr>
          <a:xfrm>
            <a:off x="2928727" y="462544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43ECBA4F-7648-4B3E-9821-7BFA9C569406}"/>
              </a:ext>
            </a:extLst>
          </p:cNvPr>
          <p:cNvSpPr/>
          <p:nvPr/>
        </p:nvSpPr>
        <p:spPr>
          <a:xfrm>
            <a:off x="513189" y="1785431"/>
            <a:ext cx="355898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3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30794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오답인 경우 다시 풀어보기 기능을 넣으면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분수를 의인화해서 오답인 경우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분수들이 시소에서 넘어지거나 미끄러지는 장면으로 재미요소를 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또는 접시 위에 분수가 놓여 있고 오답인 경우 접시가 떨어져서 깨지는 경우는 어떨까요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?</a:t>
                      </a:r>
                      <a:endParaRPr lang="en-US" altLang="ko-KR" sz="900" b="0" kern="1200" dirty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4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xmlns="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3-2-5 </a:t>
            </a:r>
            <a:r>
              <a:rPr lang="ko-KR" altLang="en-US" sz="1800" spc="-150" dirty="0" err="1">
                <a:latin typeface="+mn-ea"/>
              </a:rPr>
              <a:t>들이와</a:t>
            </a:r>
            <a:r>
              <a:rPr lang="ko-KR" altLang="en-US" sz="1800" spc="-150" dirty="0">
                <a:latin typeface="+mn-ea"/>
              </a:rPr>
              <a:t> 무게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xmlns="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심부름 다녀오기</a:t>
            </a:r>
            <a:endParaRPr lang="en-US" altLang="ko-KR" sz="2800" dirty="0"/>
          </a:p>
          <a:p>
            <a:r>
              <a:rPr lang="ko-KR" altLang="en-US" sz="1600" dirty="0"/>
              <a:t>심부름 가서 쪽지대로 장보기</a:t>
            </a:r>
          </a:p>
        </p:txBody>
      </p:sp>
    </p:spTree>
    <p:extLst>
      <p:ext uri="{BB962C8B-B14F-4D97-AF65-F5344CB8AC3E}">
        <p14:creationId xmlns:p14="http://schemas.microsoft.com/office/powerpoint/2010/main" val="361552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심부름 다녀오기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34360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 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가지의 상품이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상품에는 단위가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g(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그램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으로 되어있다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개씩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쇼핑카트에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담긴다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쇼핑카트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 버튼을 클릭 시 정답 칸으로 선택한 버튼의 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부등호가 올라온다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심부름 쪽지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게임의 목표가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계산대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계산하기를 클릭하면 담겨져 있는 무게를 확인한다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3F99D50-AD29-4DAA-85B0-C2674C8B1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23" y="3336573"/>
            <a:ext cx="2332283" cy="2176798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ED52770-396E-4D97-A068-8F6BEA0A8378}"/>
              </a:ext>
            </a:extLst>
          </p:cNvPr>
          <p:cNvGrpSpPr/>
          <p:nvPr/>
        </p:nvGrpSpPr>
        <p:grpSpPr>
          <a:xfrm>
            <a:off x="377913" y="935165"/>
            <a:ext cx="1333299" cy="1430224"/>
            <a:chOff x="641818" y="2210386"/>
            <a:chExt cx="1333299" cy="143022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EC5BC490-0B83-4CE0-B15E-1A977DC884AE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DA6F4307-AD36-45FB-893F-3BFF19E6E5B6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xmlns="" id="{BD625316-0C59-4AFD-8FE3-DDF4440BADEB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xmlns="" id="{F91E23F6-AFA3-4C75-957F-8401B1601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1751">
              <a:off x="641818" y="2210386"/>
              <a:ext cx="489849" cy="738429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xmlns="" id="{8B23EA3A-EB7C-4CD8-AC5F-E80122181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1716">
              <a:off x="1031115" y="2224132"/>
              <a:ext cx="489849" cy="738429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xmlns="" id="{65A6D557-4571-4AD8-B56D-71C2BFA3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10">
              <a:off x="1053580" y="2529931"/>
              <a:ext cx="489849" cy="738429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xmlns="" id="{3E35A6FB-1845-431C-93F5-FE289DCD9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35" y="2515426"/>
              <a:ext cx="489849" cy="738429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xmlns="" id="{4156E3ED-F614-4C41-9051-BC6021C26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268" y="2224309"/>
              <a:ext cx="489849" cy="738429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xmlns="" id="{9C8FA5B6-D9F6-41A0-9CDE-30BC0504A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2697">
              <a:off x="1485267" y="2520383"/>
              <a:ext cx="489849" cy="738429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5D662333-35C2-4F1B-8FBC-F7F2F7E8981E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500g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xmlns="" id="{281D8FA1-9435-4E34-9A68-AD582F863B40}"/>
              </a:ext>
            </a:extLst>
          </p:cNvPr>
          <p:cNvGrpSpPr/>
          <p:nvPr/>
        </p:nvGrpSpPr>
        <p:grpSpPr>
          <a:xfrm>
            <a:off x="5307397" y="1198566"/>
            <a:ext cx="1310378" cy="1173404"/>
            <a:chOff x="662005" y="2467206"/>
            <a:chExt cx="1310378" cy="1173404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xmlns="" id="{535ADC11-34CB-4126-B43A-D44FE1999788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95" name="직사각형 94">
                <a:extLst>
                  <a:ext uri="{FF2B5EF4-FFF2-40B4-BE49-F238E27FC236}">
                    <a16:creationId xmlns:a16="http://schemas.microsoft.com/office/drawing/2014/main" xmlns="" id="{776E4610-A6C2-4251-9618-E21B4C401A01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각형: 둥근 모서리 95">
                <a:extLst>
                  <a:ext uri="{FF2B5EF4-FFF2-40B4-BE49-F238E27FC236}">
                    <a16:creationId xmlns:a16="http://schemas.microsoft.com/office/drawing/2014/main" xmlns="" id="{56FCBA2F-709D-4AF8-9F4F-B2C2417EF5BA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xmlns="" id="{2FC1D573-7904-4993-9510-FD4BC30EDEE2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버섯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100g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xmlns="" id="{B888605E-D5C1-4992-BA30-06DA850C14A0}"/>
              </a:ext>
            </a:extLst>
          </p:cNvPr>
          <p:cNvGrpSpPr/>
          <p:nvPr/>
        </p:nvGrpSpPr>
        <p:grpSpPr>
          <a:xfrm>
            <a:off x="6971812" y="1189777"/>
            <a:ext cx="1310378" cy="1173404"/>
            <a:chOff x="662005" y="2467206"/>
            <a:chExt cx="1310378" cy="1173404"/>
          </a:xfrm>
        </p:grpSpPr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xmlns="" id="{8DAEDAEC-2720-4058-9366-3E384423021A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xmlns="" id="{4D594DAE-018A-4030-B1D8-A3EA0C3FB7BF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사각형: 둥근 모서리 106">
                <a:extLst>
                  <a:ext uri="{FF2B5EF4-FFF2-40B4-BE49-F238E27FC236}">
                    <a16:creationId xmlns:a16="http://schemas.microsoft.com/office/drawing/2014/main" xmlns="" id="{C83D681F-FF10-4FAB-AEDB-52E245F59535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xmlns="" id="{DE880EA7-5B32-4FC3-8F2E-8E6A64AD29EE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200g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CEEB1D1F-5902-48FE-8EF0-8EFC3EAEAB41}"/>
              </a:ext>
            </a:extLst>
          </p:cNvPr>
          <p:cNvGrpSpPr/>
          <p:nvPr/>
        </p:nvGrpSpPr>
        <p:grpSpPr>
          <a:xfrm>
            <a:off x="1966136" y="1100173"/>
            <a:ext cx="1446893" cy="1265216"/>
            <a:chOff x="1891993" y="1308957"/>
            <a:chExt cx="1446893" cy="1265216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xmlns="" id="{269C8F01-00DF-40FF-84FF-ADFFEF385CDE}"/>
                </a:ext>
              </a:extLst>
            </p:cNvPr>
            <p:cNvGrpSpPr/>
            <p:nvPr/>
          </p:nvGrpSpPr>
          <p:grpSpPr>
            <a:xfrm>
              <a:off x="1931485" y="1400769"/>
              <a:ext cx="1310378" cy="1173404"/>
              <a:chOff x="662005" y="2467206"/>
              <a:chExt cx="1310378" cy="1173404"/>
            </a:xfrm>
          </p:grpSpPr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xmlns="" id="{2E6EE14A-455E-4D73-A1C3-390263559EAC}"/>
                  </a:ext>
                </a:extLst>
              </p:cNvPr>
              <p:cNvGrpSpPr/>
              <p:nvPr/>
            </p:nvGrpSpPr>
            <p:grpSpPr>
              <a:xfrm>
                <a:off x="662005" y="2467206"/>
                <a:ext cx="1310378" cy="1173404"/>
                <a:chOff x="662005" y="2467206"/>
                <a:chExt cx="1310378" cy="1173404"/>
              </a:xfrm>
            </p:grpSpPr>
            <p:sp>
              <p:nvSpPr>
                <p:cNvPr id="84" name="직사각형 83">
                  <a:extLst>
                    <a:ext uri="{FF2B5EF4-FFF2-40B4-BE49-F238E27FC236}">
                      <a16:creationId xmlns:a16="http://schemas.microsoft.com/office/drawing/2014/main" xmlns="" id="{4A607B9D-C16F-438E-87F1-B0DB43790F63}"/>
                    </a:ext>
                  </a:extLst>
                </p:cNvPr>
                <p:cNvSpPr/>
                <p:nvPr/>
              </p:nvSpPr>
              <p:spPr>
                <a:xfrm>
                  <a:off x="662005" y="2680967"/>
                  <a:ext cx="1310378" cy="959643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사각형: 둥근 모서리 84">
                  <a:extLst>
                    <a:ext uri="{FF2B5EF4-FFF2-40B4-BE49-F238E27FC236}">
                      <a16:creationId xmlns:a16="http://schemas.microsoft.com/office/drawing/2014/main" xmlns="" id="{F0B1825B-968A-430F-BACF-A1C2C20FD17D}"/>
                    </a:ext>
                  </a:extLst>
                </p:cNvPr>
                <p:cNvSpPr/>
                <p:nvPr/>
              </p:nvSpPr>
              <p:spPr>
                <a:xfrm>
                  <a:off x="662005" y="2467206"/>
                  <a:ext cx="1310378" cy="814141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xmlns="" id="{84204B96-BDA6-46B4-A049-2A8B597319D7}"/>
                  </a:ext>
                </a:extLst>
              </p:cNvPr>
              <p:cNvSpPr/>
              <p:nvPr/>
            </p:nvSpPr>
            <p:spPr>
              <a:xfrm>
                <a:off x="838562" y="3316776"/>
                <a:ext cx="957263" cy="290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/>
                    </a:solidFill>
                  </a:rPr>
                  <a:t>감자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000" dirty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150g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xmlns="" id="{6B0BA472-8809-40F7-B6C0-2CEAAC94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743" y="1842512"/>
              <a:ext cx="321098" cy="352425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:a16="http://schemas.microsoft.com/office/drawing/2014/main" xmlns="" id="{B991A506-F74B-44FD-A072-56FC0A21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001" y="1442748"/>
              <a:ext cx="321098" cy="352425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:a16="http://schemas.microsoft.com/office/drawing/2014/main" xmlns="" id="{186CD962-ED42-45FF-9A9D-F12548417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8" y="1559419"/>
              <a:ext cx="321098" cy="352425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xmlns="" id="{C5FF5B58-9533-4A85-893D-B92464542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993" y="1734723"/>
              <a:ext cx="321098" cy="352425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xmlns="" id="{392C1754-A8E9-4648-A119-AA17E3EB2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579" y="1836741"/>
              <a:ext cx="321098" cy="352425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xmlns="" id="{100FE6C8-C044-4848-8FA9-05A4D391D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590" y="1536051"/>
              <a:ext cx="321098" cy="352425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xmlns="" id="{37084E8B-96D7-4157-B611-9C1E6A7A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50" y="1728572"/>
              <a:ext cx="321098" cy="352425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xmlns="" id="{FBB4843D-B5C4-4290-B84D-B2A3B3C6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077" y="1790752"/>
              <a:ext cx="321098" cy="352425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xmlns="" id="{7ACCB274-EB3D-4D0F-BE47-DCD82688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318" y="1861506"/>
              <a:ext cx="321098" cy="352425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xmlns="" id="{67066DF3-5143-4ACA-B476-F4787C773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77" y="1867624"/>
              <a:ext cx="321098" cy="352425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xmlns="" id="{24AD78B5-FAA6-44FD-90D6-27D333A00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5" y="1860313"/>
              <a:ext cx="321098" cy="352425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xmlns="" id="{A30CECD0-CFC1-4324-9661-0F894E2A9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150" y="1855957"/>
              <a:ext cx="321098" cy="352425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xmlns="" id="{B82BB1F2-B6AB-4757-97C6-14CBCA2EB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644" y="1830023"/>
              <a:ext cx="321098" cy="352425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xmlns="" id="{89E3B65F-2839-4805-BCBF-51140BC9B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779" y="1849429"/>
              <a:ext cx="321098" cy="352425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:a16="http://schemas.microsoft.com/office/drawing/2014/main" xmlns="" id="{721C0660-A0BD-42E1-8BEC-E5F0B48B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226" y="1734722"/>
              <a:ext cx="321098" cy="35242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xmlns="" id="{91DFECC0-A0AB-4F15-9C52-0839BD7E0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861" y="1492743"/>
              <a:ext cx="321098" cy="352425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xmlns="" id="{A6984BB6-5A75-4DE1-9CA2-56375015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923" y="1695902"/>
              <a:ext cx="321098" cy="35242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xmlns="" id="{351E80D2-4406-4E99-9020-17E1F937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904" y="1505817"/>
              <a:ext cx="321098" cy="352425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xmlns="" id="{15F740A6-ED5B-46C1-90D3-3D145FEC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913" y="1427003"/>
              <a:ext cx="321098" cy="352425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xmlns="" id="{5A0859D1-6855-4FFC-B6FF-027F7D58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771" y="1759487"/>
              <a:ext cx="321098" cy="352425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xmlns="" id="{E1D819B0-2FAE-4E14-A374-9B23C4A37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654" y="1396713"/>
              <a:ext cx="321098" cy="352425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xmlns="" id="{3D7966BA-6B78-4D42-8DEA-50A8FCE4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446" y="1391631"/>
              <a:ext cx="321098" cy="352425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xmlns="" id="{93B730D7-ED8B-4568-949F-B63F661F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417" y="1429756"/>
              <a:ext cx="321098" cy="352425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xmlns="" id="{9E63CDEB-3F8F-45D0-B7D0-7981219B2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176" y="1526058"/>
              <a:ext cx="321098" cy="352425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xmlns="" id="{0215C217-2A72-43FC-9938-1D6C28FCE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215" y="1469171"/>
              <a:ext cx="321098" cy="352425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xmlns="" id="{6BD6BDE4-1276-48AB-BA26-B8FAFDF0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184" y="1352752"/>
              <a:ext cx="321098" cy="352425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xmlns="" id="{CD709C8D-7EF8-4DFF-A1B6-5185BB71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325" y="1447722"/>
              <a:ext cx="321098" cy="352425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xmlns="" id="{43174C5E-40AE-4F76-81A8-7037ECF4F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814" y="1436068"/>
              <a:ext cx="321098" cy="352425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:a16="http://schemas.microsoft.com/office/drawing/2014/main" xmlns="" id="{0F20EE07-0E90-4558-BBC8-EB1714ABF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940" y="1633072"/>
              <a:ext cx="321098" cy="352425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xmlns="" id="{0EC5FA44-3697-4775-8BE4-6C959D4EF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265" y="1594431"/>
              <a:ext cx="321098" cy="352425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xmlns="" id="{78C0ED92-D540-435E-8017-50DF48D57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53" y="1354187"/>
              <a:ext cx="321098" cy="352425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:a16="http://schemas.microsoft.com/office/drawing/2014/main" xmlns="" id="{67D9C41C-3C5E-4EB3-BBB1-E27C4194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915" y="1360583"/>
              <a:ext cx="321098" cy="352425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xmlns="" id="{8AA5857E-9FB1-45A2-8F65-74F23DD2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089" y="1308957"/>
              <a:ext cx="321098" cy="352425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xmlns="" id="{A28C1A21-6D6F-4B1D-8D15-438E9F45D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788" y="1859221"/>
              <a:ext cx="321098" cy="352425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:a16="http://schemas.microsoft.com/office/drawing/2014/main" xmlns="" id="{D5929D24-2F64-4731-B1CA-B2A1E0672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301" y="1375994"/>
              <a:ext cx="321098" cy="352425"/>
            </a:xfrm>
            <a:prstGeom prst="rect">
              <a:avLst/>
            </a:prstGeom>
          </p:spPr>
        </p:pic>
        <p:pic>
          <p:nvPicPr>
            <p:cNvPr id="155" name="그림 154">
              <a:extLst>
                <a:ext uri="{FF2B5EF4-FFF2-40B4-BE49-F238E27FC236}">
                  <a16:creationId xmlns:a16="http://schemas.microsoft.com/office/drawing/2014/main" xmlns="" id="{53ACDFBF-85CD-4E76-BA56-883C51AC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883" y="1384551"/>
              <a:ext cx="321098" cy="352425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40AF7CA0-2710-4335-AEAB-DB7127E4ED01}"/>
              </a:ext>
            </a:extLst>
          </p:cNvPr>
          <p:cNvGrpSpPr/>
          <p:nvPr/>
        </p:nvGrpSpPr>
        <p:grpSpPr>
          <a:xfrm>
            <a:off x="3632681" y="890988"/>
            <a:ext cx="1325332" cy="1465872"/>
            <a:chOff x="3506793" y="1108301"/>
            <a:chExt cx="1325332" cy="1465872"/>
          </a:xfrm>
        </p:grpSpPr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xmlns="" id="{CA508C7D-95D5-4883-8EA9-A75272FB194C}"/>
                </a:ext>
              </a:extLst>
            </p:cNvPr>
            <p:cNvGrpSpPr/>
            <p:nvPr/>
          </p:nvGrpSpPr>
          <p:grpSpPr>
            <a:xfrm>
              <a:off x="3512978" y="1400769"/>
              <a:ext cx="1310378" cy="1173404"/>
              <a:chOff x="662005" y="2467206"/>
              <a:chExt cx="1310378" cy="1173404"/>
            </a:xfrm>
          </p:grpSpPr>
          <p:grpSp>
            <p:nvGrpSpPr>
              <p:cNvPr id="109" name="그룹 108">
                <a:extLst>
                  <a:ext uri="{FF2B5EF4-FFF2-40B4-BE49-F238E27FC236}">
                    <a16:creationId xmlns:a16="http://schemas.microsoft.com/office/drawing/2014/main" xmlns="" id="{C3ECFD8B-04A4-4687-879B-B1803929162F}"/>
                  </a:ext>
                </a:extLst>
              </p:cNvPr>
              <p:cNvGrpSpPr/>
              <p:nvPr/>
            </p:nvGrpSpPr>
            <p:grpSpPr>
              <a:xfrm>
                <a:off x="662005" y="2467206"/>
                <a:ext cx="1310378" cy="1173404"/>
                <a:chOff x="662005" y="2467206"/>
                <a:chExt cx="1310378" cy="1173404"/>
              </a:xfrm>
            </p:grpSpPr>
            <p:sp>
              <p:nvSpPr>
                <p:cNvPr id="117" name="직사각형 116">
                  <a:extLst>
                    <a:ext uri="{FF2B5EF4-FFF2-40B4-BE49-F238E27FC236}">
                      <a16:creationId xmlns:a16="http://schemas.microsoft.com/office/drawing/2014/main" xmlns="" id="{53151A56-E1DD-45FF-A14A-251BFBCB2C42}"/>
                    </a:ext>
                  </a:extLst>
                </p:cNvPr>
                <p:cNvSpPr/>
                <p:nvPr/>
              </p:nvSpPr>
              <p:spPr>
                <a:xfrm>
                  <a:off x="662005" y="2680967"/>
                  <a:ext cx="1310378" cy="959643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사각형: 둥근 모서리 117">
                  <a:extLst>
                    <a:ext uri="{FF2B5EF4-FFF2-40B4-BE49-F238E27FC236}">
                      <a16:creationId xmlns:a16="http://schemas.microsoft.com/office/drawing/2014/main" xmlns="" id="{F3E9E593-4C3B-4233-BE4B-F82C842681B4}"/>
                    </a:ext>
                  </a:extLst>
                </p:cNvPr>
                <p:cNvSpPr/>
                <p:nvPr/>
              </p:nvSpPr>
              <p:spPr>
                <a:xfrm>
                  <a:off x="662005" y="2467206"/>
                  <a:ext cx="1310378" cy="814141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6" name="직사각형 115">
                <a:extLst>
                  <a:ext uri="{FF2B5EF4-FFF2-40B4-BE49-F238E27FC236}">
                    <a16:creationId xmlns:a16="http://schemas.microsoft.com/office/drawing/2014/main" xmlns="" id="{DCF9D1B3-2794-42DA-9D96-BAF22D18C455}"/>
                  </a:ext>
                </a:extLst>
              </p:cNvPr>
              <p:cNvSpPr/>
              <p:nvPr/>
            </p:nvSpPr>
            <p:spPr>
              <a:xfrm>
                <a:off x="838562" y="3316776"/>
                <a:ext cx="957263" cy="290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/>
                    </a:solidFill>
                  </a:rPr>
                  <a:t>수박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000" dirty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1000g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xmlns="" id="{615A69D9-3FCB-4CB1-BAE4-149DC4FF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11" y="1108301"/>
              <a:ext cx="684747" cy="814762"/>
            </a:xfrm>
            <a:prstGeom prst="rect">
              <a:avLst/>
            </a:prstGeom>
          </p:spPr>
        </p:pic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xmlns="" id="{5654D33B-7277-4F27-B807-68119E530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619" y="1120945"/>
              <a:ext cx="684747" cy="814762"/>
            </a:xfrm>
            <a:prstGeom prst="rect">
              <a:avLst/>
            </a:prstGeom>
          </p:spPr>
        </p:pic>
        <p:pic>
          <p:nvPicPr>
            <p:cNvPr id="158" name="그림 157">
              <a:extLst>
                <a:ext uri="{FF2B5EF4-FFF2-40B4-BE49-F238E27FC236}">
                  <a16:creationId xmlns:a16="http://schemas.microsoft.com/office/drawing/2014/main" xmlns="" id="{94ADF0D4-8880-499B-9B7F-8876EB2B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686" y="1122074"/>
              <a:ext cx="684747" cy="814762"/>
            </a:xfrm>
            <a:prstGeom prst="rect">
              <a:avLst/>
            </a:prstGeom>
          </p:spPr>
        </p:pic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xmlns="" id="{26BD57B1-2376-4F5A-B915-A8D823E4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712" y="1387792"/>
              <a:ext cx="566413" cy="814762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xmlns="" id="{222CC485-DF9F-4B89-855C-5E4BD806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23" y="1400148"/>
              <a:ext cx="684747" cy="814762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:a16="http://schemas.microsoft.com/office/drawing/2014/main" xmlns="" id="{6CC571FD-AC09-4E5D-97B4-08FDB4D7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793" y="1384551"/>
              <a:ext cx="682442" cy="814762"/>
            </a:xfrm>
            <a:prstGeom prst="rect">
              <a:avLst/>
            </a:prstGeom>
          </p:spPr>
        </p:pic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0F01C9B1-E763-4ED1-860F-388D8A5FE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64" y="1189777"/>
            <a:ext cx="420924" cy="217108"/>
          </a:xfrm>
          <a:prstGeom prst="rect">
            <a:avLst/>
          </a:prstGeom>
        </p:spPr>
      </p:pic>
      <p:pic>
        <p:nvPicPr>
          <p:cNvPr id="162" name="그림 161">
            <a:extLst>
              <a:ext uri="{FF2B5EF4-FFF2-40B4-BE49-F238E27FC236}">
                <a16:creationId xmlns:a16="http://schemas.microsoft.com/office/drawing/2014/main" xmlns="" id="{8D5FC3C1-CE7E-4397-AD67-8CCD1EAD3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92" y="1780280"/>
            <a:ext cx="420924" cy="217108"/>
          </a:xfrm>
          <a:prstGeom prst="rect">
            <a:avLst/>
          </a:prstGeom>
        </p:spPr>
      </p:pic>
      <p:pic>
        <p:nvPicPr>
          <p:cNvPr id="163" name="그림 162">
            <a:extLst>
              <a:ext uri="{FF2B5EF4-FFF2-40B4-BE49-F238E27FC236}">
                <a16:creationId xmlns:a16="http://schemas.microsoft.com/office/drawing/2014/main" xmlns="" id="{51324F78-E0FD-4630-B4DB-7350E1367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51" y="1652675"/>
            <a:ext cx="420924" cy="217108"/>
          </a:xfrm>
          <a:prstGeom prst="rect">
            <a:avLst/>
          </a:prstGeom>
        </p:spPr>
      </p:pic>
      <p:pic>
        <p:nvPicPr>
          <p:cNvPr id="164" name="그림 163">
            <a:extLst>
              <a:ext uri="{FF2B5EF4-FFF2-40B4-BE49-F238E27FC236}">
                <a16:creationId xmlns:a16="http://schemas.microsoft.com/office/drawing/2014/main" xmlns="" id="{EDD7DD54-4B19-417E-BB52-42FB59AFF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37" y="1382088"/>
            <a:ext cx="420924" cy="217108"/>
          </a:xfrm>
          <a:prstGeom prst="rect">
            <a:avLst/>
          </a:prstGeom>
        </p:spPr>
      </p:pic>
      <p:pic>
        <p:nvPicPr>
          <p:cNvPr id="165" name="그림 164">
            <a:extLst>
              <a:ext uri="{FF2B5EF4-FFF2-40B4-BE49-F238E27FC236}">
                <a16:creationId xmlns:a16="http://schemas.microsoft.com/office/drawing/2014/main" xmlns="" id="{12BED991-2257-489A-9EC9-A659D6F22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8" y="1344629"/>
            <a:ext cx="420924" cy="217108"/>
          </a:xfrm>
          <a:prstGeom prst="rect">
            <a:avLst/>
          </a:prstGeom>
        </p:spPr>
      </p:pic>
      <p:pic>
        <p:nvPicPr>
          <p:cNvPr id="166" name="그림 165">
            <a:extLst>
              <a:ext uri="{FF2B5EF4-FFF2-40B4-BE49-F238E27FC236}">
                <a16:creationId xmlns:a16="http://schemas.microsoft.com/office/drawing/2014/main" xmlns="" id="{DB7C89AB-FDE8-4959-93F6-3049512F1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37" y="1725373"/>
            <a:ext cx="420924" cy="217108"/>
          </a:xfrm>
          <a:prstGeom prst="rect">
            <a:avLst/>
          </a:prstGeom>
        </p:spPr>
      </p:pic>
      <p:pic>
        <p:nvPicPr>
          <p:cNvPr id="167" name="그림 166">
            <a:extLst>
              <a:ext uri="{FF2B5EF4-FFF2-40B4-BE49-F238E27FC236}">
                <a16:creationId xmlns:a16="http://schemas.microsoft.com/office/drawing/2014/main" xmlns="" id="{23706D0B-6006-4CEC-A9C6-F9C82A35C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9" y="1573938"/>
            <a:ext cx="420924" cy="217108"/>
          </a:xfrm>
          <a:prstGeom prst="rect">
            <a:avLst/>
          </a:prstGeom>
        </p:spPr>
      </p:pic>
      <p:pic>
        <p:nvPicPr>
          <p:cNvPr id="168" name="그림 167">
            <a:extLst>
              <a:ext uri="{FF2B5EF4-FFF2-40B4-BE49-F238E27FC236}">
                <a16:creationId xmlns:a16="http://schemas.microsoft.com/office/drawing/2014/main" xmlns="" id="{D012B6C3-5C30-435B-9D8F-55EB60579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51" y="1260387"/>
            <a:ext cx="420924" cy="217108"/>
          </a:xfrm>
          <a:prstGeom prst="rect">
            <a:avLst/>
          </a:prstGeom>
        </p:spPr>
      </p:pic>
      <p:pic>
        <p:nvPicPr>
          <p:cNvPr id="169" name="그림 168">
            <a:extLst>
              <a:ext uri="{FF2B5EF4-FFF2-40B4-BE49-F238E27FC236}">
                <a16:creationId xmlns:a16="http://schemas.microsoft.com/office/drawing/2014/main" xmlns="" id="{E8882367-EB83-4E29-88AA-9C1EF33AD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51" y="1412787"/>
            <a:ext cx="420924" cy="217108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xmlns="" id="{FE979259-F988-4F17-A275-4E53D204A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57" y="1526703"/>
            <a:ext cx="420924" cy="217108"/>
          </a:xfrm>
          <a:prstGeom prst="rect">
            <a:avLst/>
          </a:prstGeom>
        </p:spPr>
      </p:pic>
      <p:pic>
        <p:nvPicPr>
          <p:cNvPr id="171" name="그림 170">
            <a:extLst>
              <a:ext uri="{FF2B5EF4-FFF2-40B4-BE49-F238E27FC236}">
                <a16:creationId xmlns:a16="http://schemas.microsoft.com/office/drawing/2014/main" xmlns="" id="{8A5C2B8C-7DCA-4538-BF2C-8982E374E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51" y="1717587"/>
            <a:ext cx="420924" cy="217108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xmlns="" id="{CDA66A88-0583-4B97-BA6A-3917605992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83" y="1719730"/>
            <a:ext cx="420924" cy="217108"/>
          </a:xfrm>
          <a:prstGeom prst="rect">
            <a:avLst/>
          </a:prstGeom>
        </p:spPr>
      </p:pic>
      <p:pic>
        <p:nvPicPr>
          <p:cNvPr id="173" name="그림 172">
            <a:extLst>
              <a:ext uri="{FF2B5EF4-FFF2-40B4-BE49-F238E27FC236}">
                <a16:creationId xmlns:a16="http://schemas.microsoft.com/office/drawing/2014/main" xmlns="" id="{D6634FB8-7B45-4A1F-A666-2BA853E975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9" y="1492193"/>
            <a:ext cx="420924" cy="217108"/>
          </a:xfrm>
          <a:prstGeom prst="rect">
            <a:avLst/>
          </a:prstGeom>
        </p:spPr>
      </p:pic>
      <p:pic>
        <p:nvPicPr>
          <p:cNvPr id="174" name="그림 173">
            <a:extLst>
              <a:ext uri="{FF2B5EF4-FFF2-40B4-BE49-F238E27FC236}">
                <a16:creationId xmlns:a16="http://schemas.microsoft.com/office/drawing/2014/main" xmlns="" id="{2CF356A5-C457-4361-A39D-808E1C719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13" y="1751705"/>
            <a:ext cx="420924" cy="217108"/>
          </a:xfrm>
          <a:prstGeom prst="rect">
            <a:avLst/>
          </a:prstGeom>
        </p:spPr>
      </p:pic>
      <p:pic>
        <p:nvPicPr>
          <p:cNvPr id="175" name="그림 174">
            <a:extLst>
              <a:ext uri="{FF2B5EF4-FFF2-40B4-BE49-F238E27FC236}">
                <a16:creationId xmlns:a16="http://schemas.microsoft.com/office/drawing/2014/main" xmlns="" id="{DFA06254-6754-4DB6-93F2-6F190D2C0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7969" y="1749442"/>
            <a:ext cx="464182" cy="239420"/>
          </a:xfrm>
          <a:prstGeom prst="rect">
            <a:avLst/>
          </a:prstGeom>
        </p:spPr>
      </p:pic>
      <p:pic>
        <p:nvPicPr>
          <p:cNvPr id="176" name="그림 175">
            <a:extLst>
              <a:ext uri="{FF2B5EF4-FFF2-40B4-BE49-F238E27FC236}">
                <a16:creationId xmlns:a16="http://schemas.microsoft.com/office/drawing/2014/main" xmlns="" id="{76D7DB25-3388-47DA-B83D-E9FAB6A62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48" y="1511245"/>
            <a:ext cx="420924" cy="217108"/>
          </a:xfrm>
          <a:prstGeom prst="rect">
            <a:avLst/>
          </a:prstGeom>
        </p:spPr>
      </p:pic>
      <p:pic>
        <p:nvPicPr>
          <p:cNvPr id="177" name="그림 176">
            <a:extLst>
              <a:ext uri="{FF2B5EF4-FFF2-40B4-BE49-F238E27FC236}">
                <a16:creationId xmlns:a16="http://schemas.microsoft.com/office/drawing/2014/main" xmlns="" id="{881E432E-E9C3-48A1-B6DB-B3B06E85C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48" y="1663645"/>
            <a:ext cx="420924" cy="217108"/>
          </a:xfrm>
          <a:prstGeom prst="rect">
            <a:avLst/>
          </a:prstGeom>
        </p:spPr>
      </p:pic>
      <p:pic>
        <p:nvPicPr>
          <p:cNvPr id="178" name="그림 177">
            <a:extLst>
              <a:ext uri="{FF2B5EF4-FFF2-40B4-BE49-F238E27FC236}">
                <a16:creationId xmlns:a16="http://schemas.microsoft.com/office/drawing/2014/main" xmlns="" id="{29F48FB5-E025-4CB0-B9E3-EEAFE04DB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06" y="1397217"/>
            <a:ext cx="420924" cy="217108"/>
          </a:xfrm>
          <a:prstGeom prst="rect">
            <a:avLst/>
          </a:prstGeom>
        </p:spPr>
      </p:pic>
      <p:pic>
        <p:nvPicPr>
          <p:cNvPr id="179" name="그림 178">
            <a:extLst>
              <a:ext uri="{FF2B5EF4-FFF2-40B4-BE49-F238E27FC236}">
                <a16:creationId xmlns:a16="http://schemas.microsoft.com/office/drawing/2014/main" xmlns="" id="{5CA09056-7A89-487F-B479-01AE0A8AA7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06" y="1549617"/>
            <a:ext cx="420924" cy="217108"/>
          </a:xfrm>
          <a:prstGeom prst="rect">
            <a:avLst/>
          </a:prstGeom>
        </p:spPr>
      </p:pic>
      <p:pic>
        <p:nvPicPr>
          <p:cNvPr id="180" name="그림 179">
            <a:extLst>
              <a:ext uri="{FF2B5EF4-FFF2-40B4-BE49-F238E27FC236}">
                <a16:creationId xmlns:a16="http://schemas.microsoft.com/office/drawing/2014/main" xmlns="" id="{60E1D77F-212D-4EC6-8BFC-A8C551026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06" y="1702017"/>
            <a:ext cx="420924" cy="217108"/>
          </a:xfrm>
          <a:prstGeom prst="rect">
            <a:avLst/>
          </a:prstGeom>
        </p:spPr>
      </p:pic>
      <p:pic>
        <p:nvPicPr>
          <p:cNvPr id="181" name="그림 180">
            <a:extLst>
              <a:ext uri="{FF2B5EF4-FFF2-40B4-BE49-F238E27FC236}">
                <a16:creationId xmlns:a16="http://schemas.microsoft.com/office/drawing/2014/main" xmlns="" id="{8EF4ABDE-8AAA-4AAE-8836-4EF522706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32" y="1793942"/>
            <a:ext cx="420924" cy="217108"/>
          </a:xfrm>
          <a:prstGeom prst="rect">
            <a:avLst/>
          </a:prstGeom>
        </p:spPr>
      </p:pic>
      <p:pic>
        <p:nvPicPr>
          <p:cNvPr id="182" name="그림 181">
            <a:extLst>
              <a:ext uri="{FF2B5EF4-FFF2-40B4-BE49-F238E27FC236}">
                <a16:creationId xmlns:a16="http://schemas.microsoft.com/office/drawing/2014/main" xmlns="" id="{327E2784-85B6-41EB-ACDA-AB9F618D3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34" y="1203922"/>
            <a:ext cx="420924" cy="217108"/>
          </a:xfrm>
          <a:prstGeom prst="rect">
            <a:avLst/>
          </a:prstGeom>
        </p:spPr>
      </p:pic>
      <p:pic>
        <p:nvPicPr>
          <p:cNvPr id="183" name="그림 182">
            <a:extLst>
              <a:ext uri="{FF2B5EF4-FFF2-40B4-BE49-F238E27FC236}">
                <a16:creationId xmlns:a16="http://schemas.microsoft.com/office/drawing/2014/main" xmlns="" id="{0FBF231D-31B2-441C-88C6-A0DD978885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37" y="1252909"/>
            <a:ext cx="420924" cy="217108"/>
          </a:xfrm>
          <a:prstGeom prst="rect">
            <a:avLst/>
          </a:prstGeom>
        </p:spPr>
      </p:pic>
      <p:pic>
        <p:nvPicPr>
          <p:cNvPr id="184" name="그림 183">
            <a:extLst>
              <a:ext uri="{FF2B5EF4-FFF2-40B4-BE49-F238E27FC236}">
                <a16:creationId xmlns:a16="http://schemas.microsoft.com/office/drawing/2014/main" xmlns="" id="{D9CA4275-AFA8-4E1A-9144-B7DAE7C17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01" y="1186384"/>
            <a:ext cx="420924" cy="217108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xmlns="" id="{9274F160-5585-4F50-B132-3CA4B5119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28" y="1231738"/>
            <a:ext cx="420924" cy="217108"/>
          </a:xfrm>
          <a:prstGeom prst="rect">
            <a:avLst/>
          </a:prstGeom>
        </p:spPr>
      </p:pic>
      <p:pic>
        <p:nvPicPr>
          <p:cNvPr id="186" name="그림 185">
            <a:extLst>
              <a:ext uri="{FF2B5EF4-FFF2-40B4-BE49-F238E27FC236}">
                <a16:creationId xmlns:a16="http://schemas.microsoft.com/office/drawing/2014/main" xmlns="" id="{77A02F93-6C26-476F-B0F6-B8FE38C48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65" y="1182124"/>
            <a:ext cx="420924" cy="217108"/>
          </a:xfrm>
          <a:prstGeom prst="rect">
            <a:avLst/>
          </a:prstGeom>
        </p:spPr>
      </p:pic>
      <p:pic>
        <p:nvPicPr>
          <p:cNvPr id="187" name="그림 186">
            <a:extLst>
              <a:ext uri="{FF2B5EF4-FFF2-40B4-BE49-F238E27FC236}">
                <a16:creationId xmlns:a16="http://schemas.microsoft.com/office/drawing/2014/main" xmlns="" id="{8BE60D59-D577-4346-B260-FC1865942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65" y="1334524"/>
            <a:ext cx="420924" cy="217108"/>
          </a:xfrm>
          <a:prstGeom prst="rect">
            <a:avLst/>
          </a:prstGeom>
        </p:spPr>
      </p:pic>
      <p:pic>
        <p:nvPicPr>
          <p:cNvPr id="188" name="그림 187">
            <a:extLst>
              <a:ext uri="{FF2B5EF4-FFF2-40B4-BE49-F238E27FC236}">
                <a16:creationId xmlns:a16="http://schemas.microsoft.com/office/drawing/2014/main" xmlns="" id="{F94F48CA-ED22-441A-A237-112BFDC85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77" y="1491815"/>
            <a:ext cx="420924" cy="217108"/>
          </a:xfrm>
          <a:prstGeom prst="rect">
            <a:avLst/>
          </a:prstGeom>
        </p:spPr>
      </p:pic>
      <p:pic>
        <p:nvPicPr>
          <p:cNvPr id="189" name="그림 188">
            <a:extLst>
              <a:ext uri="{FF2B5EF4-FFF2-40B4-BE49-F238E27FC236}">
                <a16:creationId xmlns:a16="http://schemas.microsoft.com/office/drawing/2014/main" xmlns="" id="{0597B5AE-BD10-4062-A21A-0EA93FBB88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74" y="1791864"/>
            <a:ext cx="420924" cy="21710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F4B6079A-5525-4328-9EA0-4D13ADD5F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9" y="1073162"/>
            <a:ext cx="300399" cy="359494"/>
          </a:xfrm>
          <a:prstGeom prst="rect">
            <a:avLst/>
          </a:prstGeom>
        </p:spPr>
      </p:pic>
      <p:pic>
        <p:nvPicPr>
          <p:cNvPr id="190" name="그림 189">
            <a:extLst>
              <a:ext uri="{FF2B5EF4-FFF2-40B4-BE49-F238E27FC236}">
                <a16:creationId xmlns:a16="http://schemas.microsoft.com/office/drawing/2014/main" xmlns="" id="{76AD88BC-309D-4FBD-9DF3-B775D89D0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13" y="1073162"/>
            <a:ext cx="300399" cy="359494"/>
          </a:xfrm>
          <a:prstGeom prst="rect">
            <a:avLst/>
          </a:prstGeom>
        </p:spPr>
      </p:pic>
      <p:pic>
        <p:nvPicPr>
          <p:cNvPr id="191" name="그림 190">
            <a:extLst>
              <a:ext uri="{FF2B5EF4-FFF2-40B4-BE49-F238E27FC236}">
                <a16:creationId xmlns:a16="http://schemas.microsoft.com/office/drawing/2014/main" xmlns="" id="{158A3434-B603-44AD-B10D-E6C6BB2CF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01" y="1083584"/>
            <a:ext cx="300399" cy="359494"/>
          </a:xfrm>
          <a:prstGeom prst="rect">
            <a:avLst/>
          </a:prstGeom>
        </p:spPr>
      </p:pic>
      <p:pic>
        <p:nvPicPr>
          <p:cNvPr id="192" name="그림 191">
            <a:extLst>
              <a:ext uri="{FF2B5EF4-FFF2-40B4-BE49-F238E27FC236}">
                <a16:creationId xmlns:a16="http://schemas.microsoft.com/office/drawing/2014/main" xmlns="" id="{961552B2-5CB6-45B0-81A1-14DAC0D6D9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46" y="1083584"/>
            <a:ext cx="300399" cy="359494"/>
          </a:xfrm>
          <a:prstGeom prst="rect">
            <a:avLst/>
          </a:prstGeom>
        </p:spPr>
      </p:pic>
      <p:pic>
        <p:nvPicPr>
          <p:cNvPr id="193" name="그림 192">
            <a:extLst>
              <a:ext uri="{FF2B5EF4-FFF2-40B4-BE49-F238E27FC236}">
                <a16:creationId xmlns:a16="http://schemas.microsoft.com/office/drawing/2014/main" xmlns="" id="{F8D35AF0-CFCD-4555-94B0-7EAB6E233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49" y="1082264"/>
            <a:ext cx="300399" cy="359494"/>
          </a:xfrm>
          <a:prstGeom prst="rect">
            <a:avLst/>
          </a:prstGeom>
        </p:spPr>
      </p:pic>
      <p:pic>
        <p:nvPicPr>
          <p:cNvPr id="194" name="그림 193">
            <a:extLst>
              <a:ext uri="{FF2B5EF4-FFF2-40B4-BE49-F238E27FC236}">
                <a16:creationId xmlns:a16="http://schemas.microsoft.com/office/drawing/2014/main" xmlns="" id="{3229D420-C83B-487F-8393-0854078C2D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60" y="1082264"/>
            <a:ext cx="300399" cy="359494"/>
          </a:xfrm>
          <a:prstGeom prst="rect">
            <a:avLst/>
          </a:prstGeom>
        </p:spPr>
      </p:pic>
      <p:pic>
        <p:nvPicPr>
          <p:cNvPr id="195" name="그림 194">
            <a:extLst>
              <a:ext uri="{FF2B5EF4-FFF2-40B4-BE49-F238E27FC236}">
                <a16:creationId xmlns:a16="http://schemas.microsoft.com/office/drawing/2014/main" xmlns="" id="{BCDE0F90-BE13-41D7-AE75-4EBD767E9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24" y="1082149"/>
            <a:ext cx="300399" cy="359494"/>
          </a:xfrm>
          <a:prstGeom prst="rect">
            <a:avLst/>
          </a:prstGeom>
        </p:spPr>
      </p:pic>
      <p:pic>
        <p:nvPicPr>
          <p:cNvPr id="196" name="그림 195">
            <a:extLst>
              <a:ext uri="{FF2B5EF4-FFF2-40B4-BE49-F238E27FC236}">
                <a16:creationId xmlns:a16="http://schemas.microsoft.com/office/drawing/2014/main" xmlns="" id="{6ADAC7C9-C6C2-4032-85CE-711028B6B4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00" y="1218219"/>
            <a:ext cx="300399" cy="359494"/>
          </a:xfrm>
          <a:prstGeom prst="rect">
            <a:avLst/>
          </a:prstGeom>
        </p:spPr>
      </p:pic>
      <p:pic>
        <p:nvPicPr>
          <p:cNvPr id="197" name="그림 196">
            <a:extLst>
              <a:ext uri="{FF2B5EF4-FFF2-40B4-BE49-F238E27FC236}">
                <a16:creationId xmlns:a16="http://schemas.microsoft.com/office/drawing/2014/main" xmlns="" id="{6768EFB0-7364-493C-B966-3163A8E6B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4" y="1218219"/>
            <a:ext cx="300399" cy="359494"/>
          </a:xfrm>
          <a:prstGeom prst="rect">
            <a:avLst/>
          </a:prstGeom>
        </p:spPr>
      </p:pic>
      <p:pic>
        <p:nvPicPr>
          <p:cNvPr id="198" name="그림 197">
            <a:extLst>
              <a:ext uri="{FF2B5EF4-FFF2-40B4-BE49-F238E27FC236}">
                <a16:creationId xmlns:a16="http://schemas.microsoft.com/office/drawing/2014/main" xmlns="" id="{9440017D-668D-4263-9405-EBB96017E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12" y="1228641"/>
            <a:ext cx="300399" cy="359494"/>
          </a:xfrm>
          <a:prstGeom prst="rect">
            <a:avLst/>
          </a:prstGeom>
        </p:spPr>
      </p:pic>
      <p:pic>
        <p:nvPicPr>
          <p:cNvPr id="199" name="그림 198">
            <a:extLst>
              <a:ext uri="{FF2B5EF4-FFF2-40B4-BE49-F238E27FC236}">
                <a16:creationId xmlns:a16="http://schemas.microsoft.com/office/drawing/2014/main" xmlns="" id="{6E397ED7-4904-4E7D-87CD-D68079901B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57" y="1228641"/>
            <a:ext cx="300399" cy="359494"/>
          </a:xfrm>
          <a:prstGeom prst="rect">
            <a:avLst/>
          </a:prstGeom>
        </p:spPr>
      </p:pic>
      <p:pic>
        <p:nvPicPr>
          <p:cNvPr id="200" name="그림 199">
            <a:extLst>
              <a:ext uri="{FF2B5EF4-FFF2-40B4-BE49-F238E27FC236}">
                <a16:creationId xmlns:a16="http://schemas.microsoft.com/office/drawing/2014/main" xmlns="" id="{B0528680-586A-46D3-8B6B-89DA208DD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60" y="1227321"/>
            <a:ext cx="300399" cy="359494"/>
          </a:xfrm>
          <a:prstGeom prst="rect">
            <a:avLst/>
          </a:prstGeom>
        </p:spPr>
      </p:pic>
      <p:pic>
        <p:nvPicPr>
          <p:cNvPr id="201" name="그림 200">
            <a:extLst>
              <a:ext uri="{FF2B5EF4-FFF2-40B4-BE49-F238E27FC236}">
                <a16:creationId xmlns:a16="http://schemas.microsoft.com/office/drawing/2014/main" xmlns="" id="{02F7F10F-BE83-4A57-9040-55B7E341C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71" y="1227321"/>
            <a:ext cx="300399" cy="359494"/>
          </a:xfrm>
          <a:prstGeom prst="rect">
            <a:avLst/>
          </a:prstGeom>
        </p:spPr>
      </p:pic>
      <p:pic>
        <p:nvPicPr>
          <p:cNvPr id="202" name="그림 201">
            <a:extLst>
              <a:ext uri="{FF2B5EF4-FFF2-40B4-BE49-F238E27FC236}">
                <a16:creationId xmlns:a16="http://schemas.microsoft.com/office/drawing/2014/main" xmlns="" id="{C66E08C1-1113-47BC-8029-8CBF41EAA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35" y="1227206"/>
            <a:ext cx="300399" cy="359494"/>
          </a:xfrm>
          <a:prstGeom prst="rect">
            <a:avLst/>
          </a:prstGeom>
        </p:spPr>
      </p:pic>
      <p:pic>
        <p:nvPicPr>
          <p:cNvPr id="203" name="그림 202">
            <a:extLst>
              <a:ext uri="{FF2B5EF4-FFF2-40B4-BE49-F238E27FC236}">
                <a16:creationId xmlns:a16="http://schemas.microsoft.com/office/drawing/2014/main" xmlns="" id="{BD70B880-6D6A-45A6-8A2A-91F65B4F12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01" y="1423556"/>
            <a:ext cx="300399" cy="359494"/>
          </a:xfrm>
          <a:prstGeom prst="rect">
            <a:avLst/>
          </a:prstGeom>
        </p:spPr>
      </p:pic>
      <p:pic>
        <p:nvPicPr>
          <p:cNvPr id="204" name="그림 203">
            <a:extLst>
              <a:ext uri="{FF2B5EF4-FFF2-40B4-BE49-F238E27FC236}">
                <a16:creationId xmlns:a16="http://schemas.microsoft.com/office/drawing/2014/main" xmlns="" id="{EDFACCBF-C374-4A4B-A700-302057F94B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4" y="1420786"/>
            <a:ext cx="300399" cy="359494"/>
          </a:xfrm>
          <a:prstGeom prst="rect">
            <a:avLst/>
          </a:prstGeom>
        </p:spPr>
      </p:pic>
      <p:pic>
        <p:nvPicPr>
          <p:cNvPr id="205" name="그림 204">
            <a:extLst>
              <a:ext uri="{FF2B5EF4-FFF2-40B4-BE49-F238E27FC236}">
                <a16:creationId xmlns:a16="http://schemas.microsoft.com/office/drawing/2014/main" xmlns="" id="{DB610EBF-B707-453E-AA43-E92A2775F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35" y="1417064"/>
            <a:ext cx="300399" cy="359494"/>
          </a:xfrm>
          <a:prstGeom prst="rect">
            <a:avLst/>
          </a:prstGeom>
        </p:spPr>
      </p:pic>
      <p:pic>
        <p:nvPicPr>
          <p:cNvPr id="206" name="그림 205">
            <a:extLst>
              <a:ext uri="{FF2B5EF4-FFF2-40B4-BE49-F238E27FC236}">
                <a16:creationId xmlns:a16="http://schemas.microsoft.com/office/drawing/2014/main" xmlns="" id="{EE3E5C17-B057-4120-89CC-AFDE9A0E9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95" y="1417064"/>
            <a:ext cx="300399" cy="359494"/>
          </a:xfrm>
          <a:prstGeom prst="rect">
            <a:avLst/>
          </a:prstGeom>
        </p:spPr>
      </p:pic>
      <p:pic>
        <p:nvPicPr>
          <p:cNvPr id="207" name="그림 206">
            <a:extLst>
              <a:ext uri="{FF2B5EF4-FFF2-40B4-BE49-F238E27FC236}">
                <a16:creationId xmlns:a16="http://schemas.microsoft.com/office/drawing/2014/main" xmlns="" id="{64F2E25D-8C15-4810-8596-C39C47CC7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90" y="1423556"/>
            <a:ext cx="300399" cy="359494"/>
          </a:xfrm>
          <a:prstGeom prst="rect">
            <a:avLst/>
          </a:prstGeom>
        </p:spPr>
      </p:pic>
      <p:pic>
        <p:nvPicPr>
          <p:cNvPr id="208" name="그림 207">
            <a:extLst>
              <a:ext uri="{FF2B5EF4-FFF2-40B4-BE49-F238E27FC236}">
                <a16:creationId xmlns:a16="http://schemas.microsoft.com/office/drawing/2014/main" xmlns="" id="{CF99EA9D-A6F5-464F-AB3D-BAAF4415D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58" y="1431552"/>
            <a:ext cx="300399" cy="359494"/>
          </a:xfrm>
          <a:prstGeom prst="rect">
            <a:avLst/>
          </a:prstGeom>
        </p:spPr>
      </p:pic>
      <p:pic>
        <p:nvPicPr>
          <p:cNvPr id="210" name="그림 209">
            <a:extLst>
              <a:ext uri="{FF2B5EF4-FFF2-40B4-BE49-F238E27FC236}">
                <a16:creationId xmlns:a16="http://schemas.microsoft.com/office/drawing/2014/main" xmlns="" id="{5B6AEEA6-6ADE-41B6-858B-A733BC1A5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9" y="1628893"/>
            <a:ext cx="300399" cy="359494"/>
          </a:xfrm>
          <a:prstGeom prst="rect">
            <a:avLst/>
          </a:prstGeom>
        </p:spPr>
      </p:pic>
      <p:pic>
        <p:nvPicPr>
          <p:cNvPr id="211" name="그림 210">
            <a:extLst>
              <a:ext uri="{FF2B5EF4-FFF2-40B4-BE49-F238E27FC236}">
                <a16:creationId xmlns:a16="http://schemas.microsoft.com/office/drawing/2014/main" xmlns="" id="{BD7D57A5-23A6-4FDA-944C-B30BFE34F5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12" y="1626123"/>
            <a:ext cx="300399" cy="359494"/>
          </a:xfrm>
          <a:prstGeom prst="rect">
            <a:avLst/>
          </a:prstGeom>
        </p:spPr>
      </p:pic>
      <p:pic>
        <p:nvPicPr>
          <p:cNvPr id="212" name="그림 211">
            <a:extLst>
              <a:ext uri="{FF2B5EF4-FFF2-40B4-BE49-F238E27FC236}">
                <a16:creationId xmlns:a16="http://schemas.microsoft.com/office/drawing/2014/main" xmlns="" id="{10C68B35-E482-4CCA-8EC3-207923AEF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23" y="1622401"/>
            <a:ext cx="300399" cy="359494"/>
          </a:xfrm>
          <a:prstGeom prst="rect">
            <a:avLst/>
          </a:prstGeom>
        </p:spPr>
      </p:pic>
      <p:pic>
        <p:nvPicPr>
          <p:cNvPr id="213" name="그림 212">
            <a:extLst>
              <a:ext uri="{FF2B5EF4-FFF2-40B4-BE49-F238E27FC236}">
                <a16:creationId xmlns:a16="http://schemas.microsoft.com/office/drawing/2014/main" xmlns="" id="{2883139E-B512-4458-A352-72E6D2937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83" y="1622401"/>
            <a:ext cx="300399" cy="359494"/>
          </a:xfrm>
          <a:prstGeom prst="rect">
            <a:avLst/>
          </a:prstGeom>
        </p:spPr>
      </p:pic>
      <p:pic>
        <p:nvPicPr>
          <p:cNvPr id="214" name="그림 213">
            <a:extLst>
              <a:ext uri="{FF2B5EF4-FFF2-40B4-BE49-F238E27FC236}">
                <a16:creationId xmlns:a16="http://schemas.microsoft.com/office/drawing/2014/main" xmlns="" id="{326222D0-92D1-4738-B905-19B4F1C1D7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78" y="1628893"/>
            <a:ext cx="300399" cy="359494"/>
          </a:xfrm>
          <a:prstGeom prst="rect">
            <a:avLst/>
          </a:prstGeom>
        </p:spPr>
      </p:pic>
      <p:pic>
        <p:nvPicPr>
          <p:cNvPr id="215" name="그림 214">
            <a:extLst>
              <a:ext uri="{FF2B5EF4-FFF2-40B4-BE49-F238E27FC236}">
                <a16:creationId xmlns:a16="http://schemas.microsoft.com/office/drawing/2014/main" xmlns="" id="{5C69013B-E94D-4C7D-8B0C-1241E6584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6" y="1636889"/>
            <a:ext cx="300399" cy="359494"/>
          </a:xfrm>
          <a:prstGeom prst="rect">
            <a:avLst/>
          </a:prstGeom>
        </p:spPr>
      </p:pic>
      <p:grpSp>
        <p:nvGrpSpPr>
          <p:cNvPr id="216" name="그룹 215">
            <a:extLst>
              <a:ext uri="{FF2B5EF4-FFF2-40B4-BE49-F238E27FC236}">
                <a16:creationId xmlns:a16="http://schemas.microsoft.com/office/drawing/2014/main" xmlns="" id="{533A4CFB-F258-4F62-8FA6-C210C5BF443C}"/>
              </a:ext>
            </a:extLst>
          </p:cNvPr>
          <p:cNvGrpSpPr/>
          <p:nvPr/>
        </p:nvGrpSpPr>
        <p:grpSpPr>
          <a:xfrm>
            <a:off x="473179" y="2506277"/>
            <a:ext cx="1677417" cy="2418704"/>
            <a:chOff x="5660905" y="2625432"/>
            <a:chExt cx="1905282" cy="2610167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xmlns="" id="{AA67B88B-916B-4CA5-AD0E-B06DC11072E3}"/>
                </a:ext>
              </a:extLst>
            </p:cNvPr>
            <p:cNvSpPr/>
            <p:nvPr/>
          </p:nvSpPr>
          <p:spPr>
            <a:xfrm>
              <a:off x="5660905" y="2625432"/>
              <a:ext cx="1905282" cy="2603675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xmlns="" id="{D8CA3BDE-22CF-4626-BA0F-1069174DA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05" y="2625432"/>
              <a:ext cx="1905282" cy="2610167"/>
            </a:xfrm>
            <a:prstGeom prst="rect">
              <a:avLst/>
            </a:prstGeom>
          </p:spPr>
        </p:pic>
      </p:grpSp>
      <p:pic>
        <p:nvPicPr>
          <p:cNvPr id="217" name="그림 216">
            <a:extLst>
              <a:ext uri="{FF2B5EF4-FFF2-40B4-BE49-F238E27FC236}">
                <a16:creationId xmlns:a16="http://schemas.microsoft.com/office/drawing/2014/main" xmlns="" id="{1A43EE81-2381-4FFF-8075-CDCF915F5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3" y="3066910"/>
            <a:ext cx="411162" cy="490883"/>
          </a:xfrm>
          <a:prstGeom prst="rect">
            <a:avLst/>
          </a:prstGeom>
        </p:spPr>
      </p:pic>
      <p:pic>
        <p:nvPicPr>
          <p:cNvPr id="218" name="그림 217">
            <a:extLst>
              <a:ext uri="{FF2B5EF4-FFF2-40B4-BE49-F238E27FC236}">
                <a16:creationId xmlns:a16="http://schemas.microsoft.com/office/drawing/2014/main" xmlns="" id="{812424EF-D827-4978-B85B-E4ECF03C4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3" y="3808939"/>
            <a:ext cx="300399" cy="359494"/>
          </a:xfrm>
          <a:prstGeom prst="rect">
            <a:avLst/>
          </a:prstGeom>
        </p:spPr>
      </p:pic>
      <p:pic>
        <p:nvPicPr>
          <p:cNvPr id="219" name="그림 218">
            <a:extLst>
              <a:ext uri="{FF2B5EF4-FFF2-40B4-BE49-F238E27FC236}">
                <a16:creationId xmlns:a16="http://schemas.microsoft.com/office/drawing/2014/main" xmlns="" id="{60182EDB-3699-484D-9291-A2AF43CCC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6" y="4482461"/>
            <a:ext cx="321098" cy="352425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5481B162-D87C-4EB9-9C2E-9D2C56C2ADB1}"/>
              </a:ext>
            </a:extLst>
          </p:cNvPr>
          <p:cNvSpPr txBox="1"/>
          <p:nvPr/>
        </p:nvSpPr>
        <p:spPr>
          <a:xfrm>
            <a:off x="1107316" y="3066910"/>
            <a:ext cx="1199358" cy="18580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수박 </a:t>
            </a:r>
            <a:r>
              <a:rPr lang="en-US" altLang="ko-KR" sz="1000" b="1" dirty="0">
                <a:latin typeface="+mn-ea"/>
                <a:cs typeface="+mj-cs"/>
              </a:rPr>
              <a:t>3kg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사과 </a:t>
            </a:r>
            <a:r>
              <a:rPr lang="en-US" altLang="ko-KR" sz="1000" b="1" dirty="0">
                <a:latin typeface="+mn-ea"/>
                <a:cs typeface="+mj-cs"/>
              </a:rPr>
              <a:t>1kg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감자 </a:t>
            </a:r>
            <a:r>
              <a:rPr lang="en-US" altLang="ko-KR" sz="1000" b="1" dirty="0">
                <a:latin typeface="+mn-ea"/>
                <a:cs typeface="+mj-cs"/>
              </a:rPr>
              <a:t>3kg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89F8C2E1-4BEB-416C-BCDB-5EEDF2B514E5}"/>
              </a:ext>
            </a:extLst>
          </p:cNvPr>
          <p:cNvSpPr txBox="1"/>
          <p:nvPr/>
        </p:nvSpPr>
        <p:spPr>
          <a:xfrm>
            <a:off x="318687" y="257853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F6C74C18-1067-43D4-AD78-0ABDE610A90A}"/>
              </a:ext>
            </a:extLst>
          </p:cNvPr>
          <p:cNvSpPr txBox="1"/>
          <p:nvPr/>
        </p:nvSpPr>
        <p:spPr>
          <a:xfrm>
            <a:off x="2569589" y="304205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15404BC2-E8DF-42A5-8155-CAF70DA56DDB}"/>
              </a:ext>
            </a:extLst>
          </p:cNvPr>
          <p:cNvSpPr txBox="1"/>
          <p:nvPr/>
        </p:nvSpPr>
        <p:spPr>
          <a:xfrm>
            <a:off x="1713280" y="11547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27" name="그림 226">
            <a:extLst>
              <a:ext uri="{FF2B5EF4-FFF2-40B4-BE49-F238E27FC236}">
                <a16:creationId xmlns:a16="http://schemas.microsoft.com/office/drawing/2014/main" xmlns="" id="{783AB6D4-7DD3-460C-856F-F495393118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30" y="2688811"/>
            <a:ext cx="2560930" cy="2824560"/>
          </a:xfrm>
          <a:prstGeom prst="rect">
            <a:avLst/>
          </a:prstGeom>
        </p:spPr>
      </p:pic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xmlns="" id="{B0247AA9-4EAA-4A2C-A606-7401160C56A5}"/>
              </a:ext>
            </a:extLst>
          </p:cNvPr>
          <p:cNvSpPr/>
          <p:nvPr/>
        </p:nvSpPr>
        <p:spPr>
          <a:xfrm>
            <a:off x="6127213" y="4686300"/>
            <a:ext cx="2028646" cy="5492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계산하기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668E6813-FE71-4D6A-BF0B-33647B0E83E7}"/>
              </a:ext>
            </a:extLst>
          </p:cNvPr>
          <p:cNvSpPr txBox="1"/>
          <p:nvPr/>
        </p:nvSpPr>
        <p:spPr>
          <a:xfrm>
            <a:off x="5992951" y="448285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F11468-2E35-4BAD-AD35-9B05B7FF596F}"/>
              </a:ext>
            </a:extLst>
          </p:cNvPr>
          <p:cNvSpPr txBox="1"/>
          <p:nvPr/>
        </p:nvSpPr>
        <p:spPr>
          <a:xfrm>
            <a:off x="642461" y="2688811"/>
            <a:ext cx="1323675" cy="2870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latin typeface="+mn-ea"/>
                <a:cs typeface="+mj-cs"/>
              </a:rPr>
              <a:t>사야할 것</a:t>
            </a:r>
          </a:p>
        </p:txBody>
      </p:sp>
      <p:graphicFrame>
        <p:nvGraphicFramePr>
          <p:cNvPr id="209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4330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장보기 소재라면 무게와 더불어 들이 학습도 가능할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 (1L=1000mL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음료수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우유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식용유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간장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생수 등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err="1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들이를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추가로 넣어 주면 고구마 담기 게임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(4-2-3.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소수의 덧셈과 뺄셈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과 차별화가 되어 좋을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계산원은 사람보다는 캐릭터가 좋을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사람인 경우 양성평등 문제가 제기될 수 있어서요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 (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무인계산기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0" kern="1200" dirty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초등학생 혼자 장보기엔 무게가 너무 무거운 것 같아요</a:t>
                      </a:r>
                      <a:r>
                        <a:rPr lang="en-US" altLang="ko-KR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r>
                        <a:rPr lang="en-US" altLang="ko-KR" sz="900" baseline="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900" baseline="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부모님과 함께 장보는 상황이어도 될 것 같아요</a:t>
                      </a:r>
                      <a:r>
                        <a:rPr lang="en-US" altLang="ko-KR" sz="900" baseline="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2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심부름 다녀오기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251652"/>
              </p:ext>
            </p:extLst>
          </p:nvPr>
        </p:nvGraphicFramePr>
        <p:xfrm>
          <a:off x="8682181" y="768599"/>
          <a:ext cx="3365886" cy="17755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계산대에서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계산이 완료되었습니다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라고 소리가 나온다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ED52770-396E-4D97-A068-8F6BEA0A8378}"/>
              </a:ext>
            </a:extLst>
          </p:cNvPr>
          <p:cNvGrpSpPr/>
          <p:nvPr/>
        </p:nvGrpSpPr>
        <p:grpSpPr>
          <a:xfrm>
            <a:off x="377913" y="935165"/>
            <a:ext cx="1333299" cy="1430224"/>
            <a:chOff x="641818" y="2210386"/>
            <a:chExt cx="1333299" cy="143022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EC5BC490-0B83-4CE0-B15E-1A977DC884AE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DA6F4307-AD36-45FB-893F-3BFF19E6E5B6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xmlns="" id="{BD625316-0C59-4AFD-8FE3-DDF4440BADEB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xmlns="" id="{F91E23F6-AFA3-4C75-957F-8401B1601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1751">
              <a:off x="641818" y="2210386"/>
              <a:ext cx="489849" cy="738429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xmlns="" id="{8B23EA3A-EB7C-4CD8-AC5F-E80122181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1716">
              <a:off x="1031115" y="2224132"/>
              <a:ext cx="489849" cy="738429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xmlns="" id="{65A6D557-4571-4AD8-B56D-71C2BFA3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10">
              <a:off x="1053580" y="2529931"/>
              <a:ext cx="489849" cy="738429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xmlns="" id="{3E35A6FB-1845-431C-93F5-FE289DCD9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35" y="2515426"/>
              <a:ext cx="489849" cy="738429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xmlns="" id="{4156E3ED-F614-4C41-9051-BC6021C26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268" y="2224309"/>
              <a:ext cx="489849" cy="738429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xmlns="" id="{9C8FA5B6-D9F6-41A0-9CDE-30BC0504A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2697">
              <a:off x="1485267" y="2520383"/>
              <a:ext cx="489849" cy="738429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5D662333-35C2-4F1B-8FBC-F7F2F7E8981E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500g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xmlns="" id="{281D8FA1-9435-4E34-9A68-AD582F863B40}"/>
              </a:ext>
            </a:extLst>
          </p:cNvPr>
          <p:cNvGrpSpPr/>
          <p:nvPr/>
        </p:nvGrpSpPr>
        <p:grpSpPr>
          <a:xfrm>
            <a:off x="5307397" y="1198566"/>
            <a:ext cx="1310378" cy="1173404"/>
            <a:chOff x="662005" y="2467206"/>
            <a:chExt cx="1310378" cy="1173404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xmlns="" id="{535ADC11-34CB-4126-B43A-D44FE1999788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95" name="직사각형 94">
                <a:extLst>
                  <a:ext uri="{FF2B5EF4-FFF2-40B4-BE49-F238E27FC236}">
                    <a16:creationId xmlns:a16="http://schemas.microsoft.com/office/drawing/2014/main" xmlns="" id="{776E4610-A6C2-4251-9618-E21B4C401A01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각형: 둥근 모서리 95">
                <a:extLst>
                  <a:ext uri="{FF2B5EF4-FFF2-40B4-BE49-F238E27FC236}">
                    <a16:creationId xmlns:a16="http://schemas.microsoft.com/office/drawing/2014/main" xmlns="" id="{56FCBA2F-709D-4AF8-9F4F-B2C2417EF5BA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xmlns="" id="{2FC1D573-7904-4993-9510-FD4BC30EDEE2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버섯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100g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xmlns="" id="{B888605E-D5C1-4992-BA30-06DA850C14A0}"/>
              </a:ext>
            </a:extLst>
          </p:cNvPr>
          <p:cNvGrpSpPr/>
          <p:nvPr/>
        </p:nvGrpSpPr>
        <p:grpSpPr>
          <a:xfrm>
            <a:off x="6971812" y="1189777"/>
            <a:ext cx="1310378" cy="1173404"/>
            <a:chOff x="662005" y="2467206"/>
            <a:chExt cx="1310378" cy="1173404"/>
          </a:xfrm>
        </p:grpSpPr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xmlns="" id="{8DAEDAEC-2720-4058-9366-3E384423021A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xmlns="" id="{4D594DAE-018A-4030-B1D8-A3EA0C3FB7BF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사각형: 둥근 모서리 106">
                <a:extLst>
                  <a:ext uri="{FF2B5EF4-FFF2-40B4-BE49-F238E27FC236}">
                    <a16:creationId xmlns:a16="http://schemas.microsoft.com/office/drawing/2014/main" xmlns="" id="{C83D681F-FF10-4FAB-AEDB-52E245F59535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xmlns="" id="{DE880EA7-5B32-4FC3-8F2E-8E6A64AD29EE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200g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CEEB1D1F-5902-48FE-8EF0-8EFC3EAEAB41}"/>
              </a:ext>
            </a:extLst>
          </p:cNvPr>
          <p:cNvGrpSpPr/>
          <p:nvPr/>
        </p:nvGrpSpPr>
        <p:grpSpPr>
          <a:xfrm>
            <a:off x="1966136" y="1100173"/>
            <a:ext cx="1446893" cy="1265216"/>
            <a:chOff x="1891993" y="1308957"/>
            <a:chExt cx="1446893" cy="1265216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xmlns="" id="{269C8F01-00DF-40FF-84FF-ADFFEF385CDE}"/>
                </a:ext>
              </a:extLst>
            </p:cNvPr>
            <p:cNvGrpSpPr/>
            <p:nvPr/>
          </p:nvGrpSpPr>
          <p:grpSpPr>
            <a:xfrm>
              <a:off x="1931485" y="1400769"/>
              <a:ext cx="1310378" cy="1173404"/>
              <a:chOff x="662005" y="2467206"/>
              <a:chExt cx="1310378" cy="1173404"/>
            </a:xfrm>
          </p:grpSpPr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xmlns="" id="{2E6EE14A-455E-4D73-A1C3-390263559EAC}"/>
                  </a:ext>
                </a:extLst>
              </p:cNvPr>
              <p:cNvGrpSpPr/>
              <p:nvPr/>
            </p:nvGrpSpPr>
            <p:grpSpPr>
              <a:xfrm>
                <a:off x="662005" y="2467206"/>
                <a:ext cx="1310378" cy="1173404"/>
                <a:chOff x="662005" y="2467206"/>
                <a:chExt cx="1310378" cy="1173404"/>
              </a:xfrm>
            </p:grpSpPr>
            <p:sp>
              <p:nvSpPr>
                <p:cNvPr id="84" name="직사각형 83">
                  <a:extLst>
                    <a:ext uri="{FF2B5EF4-FFF2-40B4-BE49-F238E27FC236}">
                      <a16:creationId xmlns:a16="http://schemas.microsoft.com/office/drawing/2014/main" xmlns="" id="{4A607B9D-C16F-438E-87F1-B0DB43790F63}"/>
                    </a:ext>
                  </a:extLst>
                </p:cNvPr>
                <p:cNvSpPr/>
                <p:nvPr/>
              </p:nvSpPr>
              <p:spPr>
                <a:xfrm>
                  <a:off x="662005" y="2680967"/>
                  <a:ext cx="1310378" cy="959643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사각형: 둥근 모서리 84">
                  <a:extLst>
                    <a:ext uri="{FF2B5EF4-FFF2-40B4-BE49-F238E27FC236}">
                      <a16:creationId xmlns:a16="http://schemas.microsoft.com/office/drawing/2014/main" xmlns="" id="{F0B1825B-968A-430F-BACF-A1C2C20FD17D}"/>
                    </a:ext>
                  </a:extLst>
                </p:cNvPr>
                <p:cNvSpPr/>
                <p:nvPr/>
              </p:nvSpPr>
              <p:spPr>
                <a:xfrm>
                  <a:off x="662005" y="2467206"/>
                  <a:ext cx="1310378" cy="814141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xmlns="" id="{84204B96-BDA6-46B4-A049-2A8B597319D7}"/>
                  </a:ext>
                </a:extLst>
              </p:cNvPr>
              <p:cNvSpPr/>
              <p:nvPr/>
            </p:nvSpPr>
            <p:spPr>
              <a:xfrm>
                <a:off x="838562" y="3316776"/>
                <a:ext cx="957263" cy="290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/>
                    </a:solidFill>
                  </a:rPr>
                  <a:t>감자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000" dirty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150g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xmlns="" id="{6B0BA472-8809-40F7-B6C0-2CEAAC94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743" y="1842512"/>
              <a:ext cx="321098" cy="352425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:a16="http://schemas.microsoft.com/office/drawing/2014/main" xmlns="" id="{B991A506-F74B-44FD-A072-56FC0A21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001" y="1442748"/>
              <a:ext cx="321098" cy="352425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:a16="http://schemas.microsoft.com/office/drawing/2014/main" xmlns="" id="{186CD962-ED42-45FF-9A9D-F12548417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8" y="1559419"/>
              <a:ext cx="321098" cy="352425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xmlns="" id="{C5FF5B58-9533-4A85-893D-B92464542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993" y="1734723"/>
              <a:ext cx="321098" cy="352425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xmlns="" id="{392C1754-A8E9-4648-A119-AA17E3EB2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579" y="1836741"/>
              <a:ext cx="321098" cy="352425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xmlns="" id="{100FE6C8-C044-4848-8FA9-05A4D391D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590" y="1536051"/>
              <a:ext cx="321098" cy="352425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xmlns="" id="{37084E8B-96D7-4157-B611-9C1E6A7A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50" y="1728572"/>
              <a:ext cx="321098" cy="352425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xmlns="" id="{FBB4843D-B5C4-4290-B84D-B2A3B3C6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077" y="1790752"/>
              <a:ext cx="321098" cy="352425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xmlns="" id="{7ACCB274-EB3D-4D0F-BE47-DCD82688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318" y="1861506"/>
              <a:ext cx="321098" cy="352425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xmlns="" id="{67066DF3-5143-4ACA-B476-F4787C773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77" y="1867624"/>
              <a:ext cx="321098" cy="352425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xmlns="" id="{24AD78B5-FAA6-44FD-90D6-27D333A00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5" y="1860313"/>
              <a:ext cx="321098" cy="352425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xmlns="" id="{A30CECD0-CFC1-4324-9661-0F894E2A9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150" y="1855957"/>
              <a:ext cx="321098" cy="352425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xmlns="" id="{B82BB1F2-B6AB-4757-97C6-14CBCA2EB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644" y="1830023"/>
              <a:ext cx="321098" cy="352425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xmlns="" id="{89E3B65F-2839-4805-BCBF-51140BC9B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779" y="1849429"/>
              <a:ext cx="321098" cy="352425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:a16="http://schemas.microsoft.com/office/drawing/2014/main" xmlns="" id="{721C0660-A0BD-42E1-8BEC-E5F0B48B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226" y="1734722"/>
              <a:ext cx="321098" cy="35242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xmlns="" id="{91DFECC0-A0AB-4F15-9C52-0839BD7E0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861" y="1492743"/>
              <a:ext cx="321098" cy="352425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xmlns="" id="{A6984BB6-5A75-4DE1-9CA2-56375015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923" y="1695902"/>
              <a:ext cx="321098" cy="35242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xmlns="" id="{351E80D2-4406-4E99-9020-17E1F937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904" y="1505817"/>
              <a:ext cx="321098" cy="352425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xmlns="" id="{15F740A6-ED5B-46C1-90D3-3D145FEC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913" y="1427003"/>
              <a:ext cx="321098" cy="352425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xmlns="" id="{5A0859D1-6855-4FFC-B6FF-027F7D58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771" y="1759487"/>
              <a:ext cx="321098" cy="352425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xmlns="" id="{E1D819B0-2FAE-4E14-A374-9B23C4A37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654" y="1396713"/>
              <a:ext cx="321098" cy="352425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xmlns="" id="{3D7966BA-6B78-4D42-8DEA-50A8FCE4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446" y="1391631"/>
              <a:ext cx="321098" cy="352425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xmlns="" id="{93B730D7-ED8B-4568-949F-B63F661F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417" y="1429756"/>
              <a:ext cx="321098" cy="352425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xmlns="" id="{9E63CDEB-3F8F-45D0-B7D0-7981219B2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176" y="1526058"/>
              <a:ext cx="321098" cy="352425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xmlns="" id="{0215C217-2A72-43FC-9938-1D6C28FCE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215" y="1469171"/>
              <a:ext cx="321098" cy="352425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xmlns="" id="{6BD6BDE4-1276-48AB-BA26-B8FAFDF0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184" y="1352752"/>
              <a:ext cx="321098" cy="352425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xmlns="" id="{CD709C8D-7EF8-4DFF-A1B6-5185BB71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325" y="1447722"/>
              <a:ext cx="321098" cy="352425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xmlns="" id="{43174C5E-40AE-4F76-81A8-7037ECF4F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814" y="1436068"/>
              <a:ext cx="321098" cy="352425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:a16="http://schemas.microsoft.com/office/drawing/2014/main" xmlns="" id="{0F20EE07-0E90-4558-BBC8-EB1714ABF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940" y="1633072"/>
              <a:ext cx="321098" cy="352425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xmlns="" id="{0EC5FA44-3697-4775-8BE4-6C959D4EF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265" y="1594431"/>
              <a:ext cx="321098" cy="352425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xmlns="" id="{78C0ED92-D540-435E-8017-50DF48D57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53" y="1354187"/>
              <a:ext cx="321098" cy="352425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:a16="http://schemas.microsoft.com/office/drawing/2014/main" xmlns="" id="{67D9C41C-3C5E-4EB3-BBB1-E27C4194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915" y="1360583"/>
              <a:ext cx="321098" cy="352425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xmlns="" id="{8AA5857E-9FB1-45A2-8F65-74F23DD2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089" y="1308957"/>
              <a:ext cx="321098" cy="352425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xmlns="" id="{A28C1A21-6D6F-4B1D-8D15-438E9F45D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788" y="1859221"/>
              <a:ext cx="321098" cy="352425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:a16="http://schemas.microsoft.com/office/drawing/2014/main" xmlns="" id="{D5929D24-2F64-4731-B1CA-B2A1E0672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301" y="1375994"/>
              <a:ext cx="321098" cy="352425"/>
            </a:xfrm>
            <a:prstGeom prst="rect">
              <a:avLst/>
            </a:prstGeom>
          </p:spPr>
        </p:pic>
        <p:pic>
          <p:nvPicPr>
            <p:cNvPr id="155" name="그림 154">
              <a:extLst>
                <a:ext uri="{FF2B5EF4-FFF2-40B4-BE49-F238E27FC236}">
                  <a16:creationId xmlns:a16="http://schemas.microsoft.com/office/drawing/2014/main" xmlns="" id="{53ACDFBF-85CD-4E76-BA56-883C51AC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883" y="1384551"/>
              <a:ext cx="321098" cy="352425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40AF7CA0-2710-4335-AEAB-DB7127E4ED01}"/>
              </a:ext>
            </a:extLst>
          </p:cNvPr>
          <p:cNvGrpSpPr/>
          <p:nvPr/>
        </p:nvGrpSpPr>
        <p:grpSpPr>
          <a:xfrm>
            <a:off x="3632681" y="890988"/>
            <a:ext cx="1325332" cy="1465872"/>
            <a:chOff x="3506793" y="1108301"/>
            <a:chExt cx="1325332" cy="1465872"/>
          </a:xfrm>
        </p:grpSpPr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xmlns="" id="{CA508C7D-95D5-4883-8EA9-A75272FB194C}"/>
                </a:ext>
              </a:extLst>
            </p:cNvPr>
            <p:cNvGrpSpPr/>
            <p:nvPr/>
          </p:nvGrpSpPr>
          <p:grpSpPr>
            <a:xfrm>
              <a:off x="3512978" y="1400769"/>
              <a:ext cx="1310378" cy="1173404"/>
              <a:chOff x="662005" y="2467206"/>
              <a:chExt cx="1310378" cy="1173404"/>
            </a:xfrm>
          </p:grpSpPr>
          <p:grpSp>
            <p:nvGrpSpPr>
              <p:cNvPr id="109" name="그룹 108">
                <a:extLst>
                  <a:ext uri="{FF2B5EF4-FFF2-40B4-BE49-F238E27FC236}">
                    <a16:creationId xmlns:a16="http://schemas.microsoft.com/office/drawing/2014/main" xmlns="" id="{C3ECFD8B-04A4-4687-879B-B1803929162F}"/>
                  </a:ext>
                </a:extLst>
              </p:cNvPr>
              <p:cNvGrpSpPr/>
              <p:nvPr/>
            </p:nvGrpSpPr>
            <p:grpSpPr>
              <a:xfrm>
                <a:off x="662005" y="2467206"/>
                <a:ext cx="1310378" cy="1173404"/>
                <a:chOff x="662005" y="2467206"/>
                <a:chExt cx="1310378" cy="1173404"/>
              </a:xfrm>
            </p:grpSpPr>
            <p:sp>
              <p:nvSpPr>
                <p:cNvPr id="117" name="직사각형 116">
                  <a:extLst>
                    <a:ext uri="{FF2B5EF4-FFF2-40B4-BE49-F238E27FC236}">
                      <a16:creationId xmlns:a16="http://schemas.microsoft.com/office/drawing/2014/main" xmlns="" id="{53151A56-E1DD-45FF-A14A-251BFBCB2C42}"/>
                    </a:ext>
                  </a:extLst>
                </p:cNvPr>
                <p:cNvSpPr/>
                <p:nvPr/>
              </p:nvSpPr>
              <p:spPr>
                <a:xfrm>
                  <a:off x="662005" y="2680967"/>
                  <a:ext cx="1310378" cy="959643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사각형: 둥근 모서리 117">
                  <a:extLst>
                    <a:ext uri="{FF2B5EF4-FFF2-40B4-BE49-F238E27FC236}">
                      <a16:creationId xmlns:a16="http://schemas.microsoft.com/office/drawing/2014/main" xmlns="" id="{F3E9E593-4C3B-4233-BE4B-F82C842681B4}"/>
                    </a:ext>
                  </a:extLst>
                </p:cNvPr>
                <p:cNvSpPr/>
                <p:nvPr/>
              </p:nvSpPr>
              <p:spPr>
                <a:xfrm>
                  <a:off x="662005" y="2467206"/>
                  <a:ext cx="1310378" cy="814141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6" name="직사각형 115">
                <a:extLst>
                  <a:ext uri="{FF2B5EF4-FFF2-40B4-BE49-F238E27FC236}">
                    <a16:creationId xmlns:a16="http://schemas.microsoft.com/office/drawing/2014/main" xmlns="" id="{DCF9D1B3-2794-42DA-9D96-BAF22D18C455}"/>
                  </a:ext>
                </a:extLst>
              </p:cNvPr>
              <p:cNvSpPr/>
              <p:nvPr/>
            </p:nvSpPr>
            <p:spPr>
              <a:xfrm>
                <a:off x="838562" y="3316776"/>
                <a:ext cx="957263" cy="290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/>
                    </a:solidFill>
                  </a:rPr>
                  <a:t>수박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000" dirty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1000g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xmlns="" id="{615A69D9-3FCB-4CB1-BAE4-149DC4FF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11" y="1108301"/>
              <a:ext cx="684747" cy="814762"/>
            </a:xfrm>
            <a:prstGeom prst="rect">
              <a:avLst/>
            </a:prstGeom>
          </p:spPr>
        </p:pic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xmlns="" id="{5654D33B-7277-4F27-B807-68119E530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619" y="1120945"/>
              <a:ext cx="684747" cy="814762"/>
            </a:xfrm>
            <a:prstGeom prst="rect">
              <a:avLst/>
            </a:prstGeom>
          </p:spPr>
        </p:pic>
        <p:pic>
          <p:nvPicPr>
            <p:cNvPr id="158" name="그림 157">
              <a:extLst>
                <a:ext uri="{FF2B5EF4-FFF2-40B4-BE49-F238E27FC236}">
                  <a16:creationId xmlns:a16="http://schemas.microsoft.com/office/drawing/2014/main" xmlns="" id="{94ADF0D4-8880-499B-9B7F-8876EB2B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686" y="1122074"/>
              <a:ext cx="684747" cy="814762"/>
            </a:xfrm>
            <a:prstGeom prst="rect">
              <a:avLst/>
            </a:prstGeom>
          </p:spPr>
        </p:pic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xmlns="" id="{26BD57B1-2376-4F5A-B915-A8D823E4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712" y="1387792"/>
              <a:ext cx="566413" cy="814762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xmlns="" id="{222CC485-DF9F-4B89-855C-5E4BD806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23" y="1400148"/>
              <a:ext cx="684747" cy="814762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:a16="http://schemas.microsoft.com/office/drawing/2014/main" xmlns="" id="{6CC571FD-AC09-4E5D-97B4-08FDB4D7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793" y="1384551"/>
              <a:ext cx="682442" cy="814762"/>
            </a:xfrm>
            <a:prstGeom prst="rect">
              <a:avLst/>
            </a:prstGeom>
          </p:spPr>
        </p:pic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0F01C9B1-E763-4ED1-860F-388D8A5FE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64" y="1189777"/>
            <a:ext cx="420924" cy="217108"/>
          </a:xfrm>
          <a:prstGeom prst="rect">
            <a:avLst/>
          </a:prstGeom>
        </p:spPr>
      </p:pic>
      <p:pic>
        <p:nvPicPr>
          <p:cNvPr id="162" name="그림 161">
            <a:extLst>
              <a:ext uri="{FF2B5EF4-FFF2-40B4-BE49-F238E27FC236}">
                <a16:creationId xmlns:a16="http://schemas.microsoft.com/office/drawing/2014/main" xmlns="" id="{8D5FC3C1-CE7E-4397-AD67-8CCD1EAD3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92" y="1780280"/>
            <a:ext cx="420924" cy="217108"/>
          </a:xfrm>
          <a:prstGeom prst="rect">
            <a:avLst/>
          </a:prstGeom>
        </p:spPr>
      </p:pic>
      <p:pic>
        <p:nvPicPr>
          <p:cNvPr id="163" name="그림 162">
            <a:extLst>
              <a:ext uri="{FF2B5EF4-FFF2-40B4-BE49-F238E27FC236}">
                <a16:creationId xmlns:a16="http://schemas.microsoft.com/office/drawing/2014/main" xmlns="" id="{51324F78-E0FD-4630-B4DB-7350E1367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51" y="1652675"/>
            <a:ext cx="420924" cy="217108"/>
          </a:xfrm>
          <a:prstGeom prst="rect">
            <a:avLst/>
          </a:prstGeom>
        </p:spPr>
      </p:pic>
      <p:pic>
        <p:nvPicPr>
          <p:cNvPr id="164" name="그림 163">
            <a:extLst>
              <a:ext uri="{FF2B5EF4-FFF2-40B4-BE49-F238E27FC236}">
                <a16:creationId xmlns:a16="http://schemas.microsoft.com/office/drawing/2014/main" xmlns="" id="{EDD7DD54-4B19-417E-BB52-42FB59AFF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37" y="1382088"/>
            <a:ext cx="420924" cy="217108"/>
          </a:xfrm>
          <a:prstGeom prst="rect">
            <a:avLst/>
          </a:prstGeom>
        </p:spPr>
      </p:pic>
      <p:pic>
        <p:nvPicPr>
          <p:cNvPr id="165" name="그림 164">
            <a:extLst>
              <a:ext uri="{FF2B5EF4-FFF2-40B4-BE49-F238E27FC236}">
                <a16:creationId xmlns:a16="http://schemas.microsoft.com/office/drawing/2014/main" xmlns="" id="{12BED991-2257-489A-9EC9-A659D6F22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8" y="1344629"/>
            <a:ext cx="420924" cy="217108"/>
          </a:xfrm>
          <a:prstGeom prst="rect">
            <a:avLst/>
          </a:prstGeom>
        </p:spPr>
      </p:pic>
      <p:pic>
        <p:nvPicPr>
          <p:cNvPr id="166" name="그림 165">
            <a:extLst>
              <a:ext uri="{FF2B5EF4-FFF2-40B4-BE49-F238E27FC236}">
                <a16:creationId xmlns:a16="http://schemas.microsoft.com/office/drawing/2014/main" xmlns="" id="{DB7C89AB-FDE8-4959-93F6-3049512F1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37" y="1725373"/>
            <a:ext cx="420924" cy="217108"/>
          </a:xfrm>
          <a:prstGeom prst="rect">
            <a:avLst/>
          </a:prstGeom>
        </p:spPr>
      </p:pic>
      <p:pic>
        <p:nvPicPr>
          <p:cNvPr id="167" name="그림 166">
            <a:extLst>
              <a:ext uri="{FF2B5EF4-FFF2-40B4-BE49-F238E27FC236}">
                <a16:creationId xmlns:a16="http://schemas.microsoft.com/office/drawing/2014/main" xmlns="" id="{23706D0B-6006-4CEC-A9C6-F9C82A35C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9" y="1573938"/>
            <a:ext cx="420924" cy="217108"/>
          </a:xfrm>
          <a:prstGeom prst="rect">
            <a:avLst/>
          </a:prstGeom>
        </p:spPr>
      </p:pic>
      <p:pic>
        <p:nvPicPr>
          <p:cNvPr id="168" name="그림 167">
            <a:extLst>
              <a:ext uri="{FF2B5EF4-FFF2-40B4-BE49-F238E27FC236}">
                <a16:creationId xmlns:a16="http://schemas.microsoft.com/office/drawing/2014/main" xmlns="" id="{D012B6C3-5C30-435B-9D8F-55EB60579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51" y="1260387"/>
            <a:ext cx="420924" cy="217108"/>
          </a:xfrm>
          <a:prstGeom prst="rect">
            <a:avLst/>
          </a:prstGeom>
        </p:spPr>
      </p:pic>
      <p:pic>
        <p:nvPicPr>
          <p:cNvPr id="169" name="그림 168">
            <a:extLst>
              <a:ext uri="{FF2B5EF4-FFF2-40B4-BE49-F238E27FC236}">
                <a16:creationId xmlns:a16="http://schemas.microsoft.com/office/drawing/2014/main" xmlns="" id="{E8882367-EB83-4E29-88AA-9C1EF33AD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51" y="1412787"/>
            <a:ext cx="420924" cy="217108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xmlns="" id="{FE979259-F988-4F17-A275-4E53D204A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57" y="1526703"/>
            <a:ext cx="420924" cy="217108"/>
          </a:xfrm>
          <a:prstGeom prst="rect">
            <a:avLst/>
          </a:prstGeom>
        </p:spPr>
      </p:pic>
      <p:pic>
        <p:nvPicPr>
          <p:cNvPr id="171" name="그림 170">
            <a:extLst>
              <a:ext uri="{FF2B5EF4-FFF2-40B4-BE49-F238E27FC236}">
                <a16:creationId xmlns:a16="http://schemas.microsoft.com/office/drawing/2014/main" xmlns="" id="{8A5C2B8C-7DCA-4538-BF2C-8982E374E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51" y="1717587"/>
            <a:ext cx="420924" cy="217108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xmlns="" id="{CDA66A88-0583-4B97-BA6A-391760599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83" y="1719730"/>
            <a:ext cx="420924" cy="217108"/>
          </a:xfrm>
          <a:prstGeom prst="rect">
            <a:avLst/>
          </a:prstGeom>
        </p:spPr>
      </p:pic>
      <p:pic>
        <p:nvPicPr>
          <p:cNvPr id="173" name="그림 172">
            <a:extLst>
              <a:ext uri="{FF2B5EF4-FFF2-40B4-BE49-F238E27FC236}">
                <a16:creationId xmlns:a16="http://schemas.microsoft.com/office/drawing/2014/main" xmlns="" id="{D6634FB8-7B45-4A1F-A666-2BA853E97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9" y="1492193"/>
            <a:ext cx="420924" cy="217108"/>
          </a:xfrm>
          <a:prstGeom prst="rect">
            <a:avLst/>
          </a:prstGeom>
        </p:spPr>
      </p:pic>
      <p:pic>
        <p:nvPicPr>
          <p:cNvPr id="174" name="그림 173">
            <a:extLst>
              <a:ext uri="{FF2B5EF4-FFF2-40B4-BE49-F238E27FC236}">
                <a16:creationId xmlns:a16="http://schemas.microsoft.com/office/drawing/2014/main" xmlns="" id="{2CF356A5-C457-4361-A39D-808E1C719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13" y="1751705"/>
            <a:ext cx="420924" cy="217108"/>
          </a:xfrm>
          <a:prstGeom prst="rect">
            <a:avLst/>
          </a:prstGeom>
        </p:spPr>
      </p:pic>
      <p:pic>
        <p:nvPicPr>
          <p:cNvPr id="175" name="그림 174">
            <a:extLst>
              <a:ext uri="{FF2B5EF4-FFF2-40B4-BE49-F238E27FC236}">
                <a16:creationId xmlns:a16="http://schemas.microsoft.com/office/drawing/2014/main" xmlns="" id="{DFA06254-6754-4DB6-93F2-6F190D2C0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7969" y="1749442"/>
            <a:ext cx="464182" cy="239420"/>
          </a:xfrm>
          <a:prstGeom prst="rect">
            <a:avLst/>
          </a:prstGeom>
        </p:spPr>
      </p:pic>
      <p:pic>
        <p:nvPicPr>
          <p:cNvPr id="176" name="그림 175">
            <a:extLst>
              <a:ext uri="{FF2B5EF4-FFF2-40B4-BE49-F238E27FC236}">
                <a16:creationId xmlns:a16="http://schemas.microsoft.com/office/drawing/2014/main" xmlns="" id="{76D7DB25-3388-47DA-B83D-E9FAB6A62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48" y="1511245"/>
            <a:ext cx="420924" cy="217108"/>
          </a:xfrm>
          <a:prstGeom prst="rect">
            <a:avLst/>
          </a:prstGeom>
        </p:spPr>
      </p:pic>
      <p:pic>
        <p:nvPicPr>
          <p:cNvPr id="177" name="그림 176">
            <a:extLst>
              <a:ext uri="{FF2B5EF4-FFF2-40B4-BE49-F238E27FC236}">
                <a16:creationId xmlns:a16="http://schemas.microsoft.com/office/drawing/2014/main" xmlns="" id="{881E432E-E9C3-48A1-B6DB-B3B06E85C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48" y="1663645"/>
            <a:ext cx="420924" cy="217108"/>
          </a:xfrm>
          <a:prstGeom prst="rect">
            <a:avLst/>
          </a:prstGeom>
        </p:spPr>
      </p:pic>
      <p:pic>
        <p:nvPicPr>
          <p:cNvPr id="178" name="그림 177">
            <a:extLst>
              <a:ext uri="{FF2B5EF4-FFF2-40B4-BE49-F238E27FC236}">
                <a16:creationId xmlns:a16="http://schemas.microsoft.com/office/drawing/2014/main" xmlns="" id="{29F48FB5-E025-4CB0-B9E3-EEAFE04DB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06" y="1397217"/>
            <a:ext cx="420924" cy="217108"/>
          </a:xfrm>
          <a:prstGeom prst="rect">
            <a:avLst/>
          </a:prstGeom>
        </p:spPr>
      </p:pic>
      <p:pic>
        <p:nvPicPr>
          <p:cNvPr id="179" name="그림 178">
            <a:extLst>
              <a:ext uri="{FF2B5EF4-FFF2-40B4-BE49-F238E27FC236}">
                <a16:creationId xmlns:a16="http://schemas.microsoft.com/office/drawing/2014/main" xmlns="" id="{5CA09056-7A89-487F-B479-01AE0A8AA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06" y="1549617"/>
            <a:ext cx="420924" cy="217108"/>
          </a:xfrm>
          <a:prstGeom prst="rect">
            <a:avLst/>
          </a:prstGeom>
        </p:spPr>
      </p:pic>
      <p:pic>
        <p:nvPicPr>
          <p:cNvPr id="180" name="그림 179">
            <a:extLst>
              <a:ext uri="{FF2B5EF4-FFF2-40B4-BE49-F238E27FC236}">
                <a16:creationId xmlns:a16="http://schemas.microsoft.com/office/drawing/2014/main" xmlns="" id="{60E1D77F-212D-4EC6-8BFC-A8C551026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06" y="1702017"/>
            <a:ext cx="420924" cy="217108"/>
          </a:xfrm>
          <a:prstGeom prst="rect">
            <a:avLst/>
          </a:prstGeom>
        </p:spPr>
      </p:pic>
      <p:pic>
        <p:nvPicPr>
          <p:cNvPr id="181" name="그림 180">
            <a:extLst>
              <a:ext uri="{FF2B5EF4-FFF2-40B4-BE49-F238E27FC236}">
                <a16:creationId xmlns:a16="http://schemas.microsoft.com/office/drawing/2014/main" xmlns="" id="{8EF4ABDE-8AAA-4AAE-8836-4EF522706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32" y="1793942"/>
            <a:ext cx="420924" cy="217108"/>
          </a:xfrm>
          <a:prstGeom prst="rect">
            <a:avLst/>
          </a:prstGeom>
        </p:spPr>
      </p:pic>
      <p:pic>
        <p:nvPicPr>
          <p:cNvPr id="182" name="그림 181">
            <a:extLst>
              <a:ext uri="{FF2B5EF4-FFF2-40B4-BE49-F238E27FC236}">
                <a16:creationId xmlns:a16="http://schemas.microsoft.com/office/drawing/2014/main" xmlns="" id="{327E2784-85B6-41EB-ACDA-AB9F618D3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34" y="1203922"/>
            <a:ext cx="420924" cy="217108"/>
          </a:xfrm>
          <a:prstGeom prst="rect">
            <a:avLst/>
          </a:prstGeom>
        </p:spPr>
      </p:pic>
      <p:pic>
        <p:nvPicPr>
          <p:cNvPr id="183" name="그림 182">
            <a:extLst>
              <a:ext uri="{FF2B5EF4-FFF2-40B4-BE49-F238E27FC236}">
                <a16:creationId xmlns:a16="http://schemas.microsoft.com/office/drawing/2014/main" xmlns="" id="{0FBF231D-31B2-441C-88C6-A0DD97888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37" y="1252909"/>
            <a:ext cx="420924" cy="217108"/>
          </a:xfrm>
          <a:prstGeom prst="rect">
            <a:avLst/>
          </a:prstGeom>
        </p:spPr>
      </p:pic>
      <p:pic>
        <p:nvPicPr>
          <p:cNvPr id="184" name="그림 183">
            <a:extLst>
              <a:ext uri="{FF2B5EF4-FFF2-40B4-BE49-F238E27FC236}">
                <a16:creationId xmlns:a16="http://schemas.microsoft.com/office/drawing/2014/main" xmlns="" id="{D9CA4275-AFA8-4E1A-9144-B7DAE7C17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01" y="1186384"/>
            <a:ext cx="420924" cy="217108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xmlns="" id="{9274F160-5585-4F50-B132-3CA4B5119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28" y="1231738"/>
            <a:ext cx="420924" cy="217108"/>
          </a:xfrm>
          <a:prstGeom prst="rect">
            <a:avLst/>
          </a:prstGeom>
        </p:spPr>
      </p:pic>
      <p:pic>
        <p:nvPicPr>
          <p:cNvPr id="186" name="그림 185">
            <a:extLst>
              <a:ext uri="{FF2B5EF4-FFF2-40B4-BE49-F238E27FC236}">
                <a16:creationId xmlns:a16="http://schemas.microsoft.com/office/drawing/2014/main" xmlns="" id="{77A02F93-6C26-476F-B0F6-B8FE38C48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65" y="1182124"/>
            <a:ext cx="420924" cy="217108"/>
          </a:xfrm>
          <a:prstGeom prst="rect">
            <a:avLst/>
          </a:prstGeom>
        </p:spPr>
      </p:pic>
      <p:pic>
        <p:nvPicPr>
          <p:cNvPr id="187" name="그림 186">
            <a:extLst>
              <a:ext uri="{FF2B5EF4-FFF2-40B4-BE49-F238E27FC236}">
                <a16:creationId xmlns:a16="http://schemas.microsoft.com/office/drawing/2014/main" xmlns="" id="{8BE60D59-D577-4346-B260-FC1865942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65" y="1334524"/>
            <a:ext cx="420924" cy="217108"/>
          </a:xfrm>
          <a:prstGeom prst="rect">
            <a:avLst/>
          </a:prstGeom>
        </p:spPr>
      </p:pic>
      <p:pic>
        <p:nvPicPr>
          <p:cNvPr id="188" name="그림 187">
            <a:extLst>
              <a:ext uri="{FF2B5EF4-FFF2-40B4-BE49-F238E27FC236}">
                <a16:creationId xmlns:a16="http://schemas.microsoft.com/office/drawing/2014/main" xmlns="" id="{F94F48CA-ED22-441A-A237-112BFDC85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77" y="1491815"/>
            <a:ext cx="420924" cy="217108"/>
          </a:xfrm>
          <a:prstGeom prst="rect">
            <a:avLst/>
          </a:prstGeom>
        </p:spPr>
      </p:pic>
      <p:pic>
        <p:nvPicPr>
          <p:cNvPr id="189" name="그림 188">
            <a:extLst>
              <a:ext uri="{FF2B5EF4-FFF2-40B4-BE49-F238E27FC236}">
                <a16:creationId xmlns:a16="http://schemas.microsoft.com/office/drawing/2014/main" xmlns="" id="{0597B5AE-BD10-4062-A21A-0EA93FBB8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74" y="1791864"/>
            <a:ext cx="420924" cy="21710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F4B6079A-5525-4328-9EA0-4D13ADD5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9" y="1073162"/>
            <a:ext cx="300399" cy="359494"/>
          </a:xfrm>
          <a:prstGeom prst="rect">
            <a:avLst/>
          </a:prstGeom>
        </p:spPr>
      </p:pic>
      <p:pic>
        <p:nvPicPr>
          <p:cNvPr id="190" name="그림 189">
            <a:extLst>
              <a:ext uri="{FF2B5EF4-FFF2-40B4-BE49-F238E27FC236}">
                <a16:creationId xmlns:a16="http://schemas.microsoft.com/office/drawing/2014/main" xmlns="" id="{76AD88BC-309D-4FBD-9DF3-B775D89D0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13" y="1073162"/>
            <a:ext cx="300399" cy="359494"/>
          </a:xfrm>
          <a:prstGeom prst="rect">
            <a:avLst/>
          </a:prstGeom>
        </p:spPr>
      </p:pic>
      <p:pic>
        <p:nvPicPr>
          <p:cNvPr id="191" name="그림 190">
            <a:extLst>
              <a:ext uri="{FF2B5EF4-FFF2-40B4-BE49-F238E27FC236}">
                <a16:creationId xmlns:a16="http://schemas.microsoft.com/office/drawing/2014/main" xmlns="" id="{158A3434-B603-44AD-B10D-E6C6BB2CF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01" y="1083584"/>
            <a:ext cx="300399" cy="359494"/>
          </a:xfrm>
          <a:prstGeom prst="rect">
            <a:avLst/>
          </a:prstGeom>
        </p:spPr>
      </p:pic>
      <p:pic>
        <p:nvPicPr>
          <p:cNvPr id="192" name="그림 191">
            <a:extLst>
              <a:ext uri="{FF2B5EF4-FFF2-40B4-BE49-F238E27FC236}">
                <a16:creationId xmlns:a16="http://schemas.microsoft.com/office/drawing/2014/main" xmlns="" id="{961552B2-5CB6-45B0-81A1-14DAC0D6D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46" y="1083584"/>
            <a:ext cx="300399" cy="359494"/>
          </a:xfrm>
          <a:prstGeom prst="rect">
            <a:avLst/>
          </a:prstGeom>
        </p:spPr>
      </p:pic>
      <p:pic>
        <p:nvPicPr>
          <p:cNvPr id="193" name="그림 192">
            <a:extLst>
              <a:ext uri="{FF2B5EF4-FFF2-40B4-BE49-F238E27FC236}">
                <a16:creationId xmlns:a16="http://schemas.microsoft.com/office/drawing/2014/main" xmlns="" id="{F8D35AF0-CFCD-4555-94B0-7EAB6E233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49" y="1082264"/>
            <a:ext cx="300399" cy="359494"/>
          </a:xfrm>
          <a:prstGeom prst="rect">
            <a:avLst/>
          </a:prstGeom>
        </p:spPr>
      </p:pic>
      <p:pic>
        <p:nvPicPr>
          <p:cNvPr id="194" name="그림 193">
            <a:extLst>
              <a:ext uri="{FF2B5EF4-FFF2-40B4-BE49-F238E27FC236}">
                <a16:creationId xmlns:a16="http://schemas.microsoft.com/office/drawing/2014/main" xmlns="" id="{3229D420-C83B-487F-8393-0854078C2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60" y="1082264"/>
            <a:ext cx="300399" cy="359494"/>
          </a:xfrm>
          <a:prstGeom prst="rect">
            <a:avLst/>
          </a:prstGeom>
        </p:spPr>
      </p:pic>
      <p:pic>
        <p:nvPicPr>
          <p:cNvPr id="195" name="그림 194">
            <a:extLst>
              <a:ext uri="{FF2B5EF4-FFF2-40B4-BE49-F238E27FC236}">
                <a16:creationId xmlns:a16="http://schemas.microsoft.com/office/drawing/2014/main" xmlns="" id="{BCDE0F90-BE13-41D7-AE75-4EBD767E9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24" y="1082149"/>
            <a:ext cx="300399" cy="359494"/>
          </a:xfrm>
          <a:prstGeom prst="rect">
            <a:avLst/>
          </a:prstGeom>
        </p:spPr>
      </p:pic>
      <p:pic>
        <p:nvPicPr>
          <p:cNvPr id="196" name="그림 195">
            <a:extLst>
              <a:ext uri="{FF2B5EF4-FFF2-40B4-BE49-F238E27FC236}">
                <a16:creationId xmlns:a16="http://schemas.microsoft.com/office/drawing/2014/main" xmlns="" id="{6ADAC7C9-C6C2-4032-85CE-711028B6B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00" y="1218219"/>
            <a:ext cx="300399" cy="359494"/>
          </a:xfrm>
          <a:prstGeom prst="rect">
            <a:avLst/>
          </a:prstGeom>
        </p:spPr>
      </p:pic>
      <p:pic>
        <p:nvPicPr>
          <p:cNvPr id="197" name="그림 196">
            <a:extLst>
              <a:ext uri="{FF2B5EF4-FFF2-40B4-BE49-F238E27FC236}">
                <a16:creationId xmlns:a16="http://schemas.microsoft.com/office/drawing/2014/main" xmlns="" id="{6768EFB0-7364-493C-B966-3163A8E6B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4" y="1218219"/>
            <a:ext cx="300399" cy="359494"/>
          </a:xfrm>
          <a:prstGeom prst="rect">
            <a:avLst/>
          </a:prstGeom>
        </p:spPr>
      </p:pic>
      <p:pic>
        <p:nvPicPr>
          <p:cNvPr id="198" name="그림 197">
            <a:extLst>
              <a:ext uri="{FF2B5EF4-FFF2-40B4-BE49-F238E27FC236}">
                <a16:creationId xmlns:a16="http://schemas.microsoft.com/office/drawing/2014/main" xmlns="" id="{9440017D-668D-4263-9405-EBB96017E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12" y="1228641"/>
            <a:ext cx="300399" cy="359494"/>
          </a:xfrm>
          <a:prstGeom prst="rect">
            <a:avLst/>
          </a:prstGeom>
        </p:spPr>
      </p:pic>
      <p:pic>
        <p:nvPicPr>
          <p:cNvPr id="199" name="그림 198">
            <a:extLst>
              <a:ext uri="{FF2B5EF4-FFF2-40B4-BE49-F238E27FC236}">
                <a16:creationId xmlns:a16="http://schemas.microsoft.com/office/drawing/2014/main" xmlns="" id="{6E397ED7-4904-4E7D-87CD-D68079901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57" y="1228641"/>
            <a:ext cx="300399" cy="359494"/>
          </a:xfrm>
          <a:prstGeom prst="rect">
            <a:avLst/>
          </a:prstGeom>
        </p:spPr>
      </p:pic>
      <p:pic>
        <p:nvPicPr>
          <p:cNvPr id="200" name="그림 199">
            <a:extLst>
              <a:ext uri="{FF2B5EF4-FFF2-40B4-BE49-F238E27FC236}">
                <a16:creationId xmlns:a16="http://schemas.microsoft.com/office/drawing/2014/main" xmlns="" id="{B0528680-586A-46D3-8B6B-89DA208DD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60" y="1227321"/>
            <a:ext cx="300399" cy="359494"/>
          </a:xfrm>
          <a:prstGeom prst="rect">
            <a:avLst/>
          </a:prstGeom>
        </p:spPr>
      </p:pic>
      <p:pic>
        <p:nvPicPr>
          <p:cNvPr id="201" name="그림 200">
            <a:extLst>
              <a:ext uri="{FF2B5EF4-FFF2-40B4-BE49-F238E27FC236}">
                <a16:creationId xmlns:a16="http://schemas.microsoft.com/office/drawing/2014/main" xmlns="" id="{02F7F10F-BE83-4A57-9040-55B7E341C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71" y="1227321"/>
            <a:ext cx="300399" cy="359494"/>
          </a:xfrm>
          <a:prstGeom prst="rect">
            <a:avLst/>
          </a:prstGeom>
        </p:spPr>
      </p:pic>
      <p:pic>
        <p:nvPicPr>
          <p:cNvPr id="202" name="그림 201">
            <a:extLst>
              <a:ext uri="{FF2B5EF4-FFF2-40B4-BE49-F238E27FC236}">
                <a16:creationId xmlns:a16="http://schemas.microsoft.com/office/drawing/2014/main" xmlns="" id="{C66E08C1-1113-47BC-8029-8CBF41EAA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35" y="1227206"/>
            <a:ext cx="300399" cy="359494"/>
          </a:xfrm>
          <a:prstGeom prst="rect">
            <a:avLst/>
          </a:prstGeom>
        </p:spPr>
      </p:pic>
      <p:pic>
        <p:nvPicPr>
          <p:cNvPr id="203" name="그림 202">
            <a:extLst>
              <a:ext uri="{FF2B5EF4-FFF2-40B4-BE49-F238E27FC236}">
                <a16:creationId xmlns:a16="http://schemas.microsoft.com/office/drawing/2014/main" xmlns="" id="{BD70B880-6D6A-45A6-8A2A-91F65B4F1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01" y="1423556"/>
            <a:ext cx="300399" cy="359494"/>
          </a:xfrm>
          <a:prstGeom prst="rect">
            <a:avLst/>
          </a:prstGeom>
        </p:spPr>
      </p:pic>
      <p:pic>
        <p:nvPicPr>
          <p:cNvPr id="204" name="그림 203">
            <a:extLst>
              <a:ext uri="{FF2B5EF4-FFF2-40B4-BE49-F238E27FC236}">
                <a16:creationId xmlns:a16="http://schemas.microsoft.com/office/drawing/2014/main" xmlns="" id="{EDFACCBF-C374-4A4B-A700-302057F94B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4" y="1420786"/>
            <a:ext cx="300399" cy="359494"/>
          </a:xfrm>
          <a:prstGeom prst="rect">
            <a:avLst/>
          </a:prstGeom>
        </p:spPr>
      </p:pic>
      <p:pic>
        <p:nvPicPr>
          <p:cNvPr id="205" name="그림 204">
            <a:extLst>
              <a:ext uri="{FF2B5EF4-FFF2-40B4-BE49-F238E27FC236}">
                <a16:creationId xmlns:a16="http://schemas.microsoft.com/office/drawing/2014/main" xmlns="" id="{DB610EBF-B707-453E-AA43-E92A2775F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35" y="1417064"/>
            <a:ext cx="300399" cy="359494"/>
          </a:xfrm>
          <a:prstGeom prst="rect">
            <a:avLst/>
          </a:prstGeom>
        </p:spPr>
      </p:pic>
      <p:pic>
        <p:nvPicPr>
          <p:cNvPr id="206" name="그림 205">
            <a:extLst>
              <a:ext uri="{FF2B5EF4-FFF2-40B4-BE49-F238E27FC236}">
                <a16:creationId xmlns:a16="http://schemas.microsoft.com/office/drawing/2014/main" xmlns="" id="{EE3E5C17-B057-4120-89CC-AFDE9A0E9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95" y="1417064"/>
            <a:ext cx="300399" cy="359494"/>
          </a:xfrm>
          <a:prstGeom prst="rect">
            <a:avLst/>
          </a:prstGeom>
        </p:spPr>
      </p:pic>
      <p:pic>
        <p:nvPicPr>
          <p:cNvPr id="207" name="그림 206">
            <a:extLst>
              <a:ext uri="{FF2B5EF4-FFF2-40B4-BE49-F238E27FC236}">
                <a16:creationId xmlns:a16="http://schemas.microsoft.com/office/drawing/2014/main" xmlns="" id="{64F2E25D-8C15-4810-8596-C39C47CC7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90" y="1423556"/>
            <a:ext cx="300399" cy="359494"/>
          </a:xfrm>
          <a:prstGeom prst="rect">
            <a:avLst/>
          </a:prstGeom>
        </p:spPr>
      </p:pic>
      <p:pic>
        <p:nvPicPr>
          <p:cNvPr id="208" name="그림 207">
            <a:extLst>
              <a:ext uri="{FF2B5EF4-FFF2-40B4-BE49-F238E27FC236}">
                <a16:creationId xmlns:a16="http://schemas.microsoft.com/office/drawing/2014/main" xmlns="" id="{CF99EA9D-A6F5-464F-AB3D-BAAF4415D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58" y="1431552"/>
            <a:ext cx="300399" cy="359494"/>
          </a:xfrm>
          <a:prstGeom prst="rect">
            <a:avLst/>
          </a:prstGeom>
        </p:spPr>
      </p:pic>
      <p:pic>
        <p:nvPicPr>
          <p:cNvPr id="210" name="그림 209">
            <a:extLst>
              <a:ext uri="{FF2B5EF4-FFF2-40B4-BE49-F238E27FC236}">
                <a16:creationId xmlns:a16="http://schemas.microsoft.com/office/drawing/2014/main" xmlns="" id="{5B6AEEA6-6ADE-41B6-858B-A733BC1A5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9" y="1628893"/>
            <a:ext cx="300399" cy="359494"/>
          </a:xfrm>
          <a:prstGeom prst="rect">
            <a:avLst/>
          </a:prstGeom>
        </p:spPr>
      </p:pic>
      <p:pic>
        <p:nvPicPr>
          <p:cNvPr id="211" name="그림 210">
            <a:extLst>
              <a:ext uri="{FF2B5EF4-FFF2-40B4-BE49-F238E27FC236}">
                <a16:creationId xmlns:a16="http://schemas.microsoft.com/office/drawing/2014/main" xmlns="" id="{BD7D57A5-23A6-4FDA-944C-B30BFE34F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12" y="1626123"/>
            <a:ext cx="300399" cy="359494"/>
          </a:xfrm>
          <a:prstGeom prst="rect">
            <a:avLst/>
          </a:prstGeom>
        </p:spPr>
      </p:pic>
      <p:pic>
        <p:nvPicPr>
          <p:cNvPr id="212" name="그림 211">
            <a:extLst>
              <a:ext uri="{FF2B5EF4-FFF2-40B4-BE49-F238E27FC236}">
                <a16:creationId xmlns:a16="http://schemas.microsoft.com/office/drawing/2014/main" xmlns="" id="{10C68B35-E482-4CCA-8EC3-207923AEF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23" y="1622401"/>
            <a:ext cx="300399" cy="359494"/>
          </a:xfrm>
          <a:prstGeom prst="rect">
            <a:avLst/>
          </a:prstGeom>
        </p:spPr>
      </p:pic>
      <p:pic>
        <p:nvPicPr>
          <p:cNvPr id="213" name="그림 212">
            <a:extLst>
              <a:ext uri="{FF2B5EF4-FFF2-40B4-BE49-F238E27FC236}">
                <a16:creationId xmlns:a16="http://schemas.microsoft.com/office/drawing/2014/main" xmlns="" id="{2883139E-B512-4458-A352-72E6D2937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83" y="1622401"/>
            <a:ext cx="300399" cy="359494"/>
          </a:xfrm>
          <a:prstGeom prst="rect">
            <a:avLst/>
          </a:prstGeom>
        </p:spPr>
      </p:pic>
      <p:pic>
        <p:nvPicPr>
          <p:cNvPr id="214" name="그림 213">
            <a:extLst>
              <a:ext uri="{FF2B5EF4-FFF2-40B4-BE49-F238E27FC236}">
                <a16:creationId xmlns:a16="http://schemas.microsoft.com/office/drawing/2014/main" xmlns="" id="{326222D0-92D1-4738-B905-19B4F1C1D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78" y="1628893"/>
            <a:ext cx="300399" cy="359494"/>
          </a:xfrm>
          <a:prstGeom prst="rect">
            <a:avLst/>
          </a:prstGeom>
        </p:spPr>
      </p:pic>
      <p:pic>
        <p:nvPicPr>
          <p:cNvPr id="215" name="그림 214">
            <a:extLst>
              <a:ext uri="{FF2B5EF4-FFF2-40B4-BE49-F238E27FC236}">
                <a16:creationId xmlns:a16="http://schemas.microsoft.com/office/drawing/2014/main" xmlns="" id="{5C69013B-E94D-4C7D-8B0C-1241E6584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6" y="1636889"/>
            <a:ext cx="300399" cy="359494"/>
          </a:xfrm>
          <a:prstGeom prst="rect">
            <a:avLst/>
          </a:prstGeom>
        </p:spPr>
      </p:pic>
      <p:grpSp>
        <p:nvGrpSpPr>
          <p:cNvPr id="216" name="그룹 215">
            <a:extLst>
              <a:ext uri="{FF2B5EF4-FFF2-40B4-BE49-F238E27FC236}">
                <a16:creationId xmlns:a16="http://schemas.microsoft.com/office/drawing/2014/main" xmlns="" id="{533A4CFB-F258-4F62-8FA6-C210C5BF443C}"/>
              </a:ext>
            </a:extLst>
          </p:cNvPr>
          <p:cNvGrpSpPr/>
          <p:nvPr/>
        </p:nvGrpSpPr>
        <p:grpSpPr>
          <a:xfrm>
            <a:off x="473179" y="2506277"/>
            <a:ext cx="1677417" cy="2418704"/>
            <a:chOff x="5660905" y="2625432"/>
            <a:chExt cx="1905282" cy="2610167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xmlns="" id="{AA67B88B-916B-4CA5-AD0E-B06DC11072E3}"/>
                </a:ext>
              </a:extLst>
            </p:cNvPr>
            <p:cNvSpPr/>
            <p:nvPr/>
          </p:nvSpPr>
          <p:spPr>
            <a:xfrm>
              <a:off x="5660905" y="2625432"/>
              <a:ext cx="1905282" cy="2603675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xmlns="" id="{D8CA3BDE-22CF-4626-BA0F-1069174DA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05" y="2625432"/>
              <a:ext cx="1905282" cy="2610167"/>
            </a:xfrm>
            <a:prstGeom prst="rect">
              <a:avLst/>
            </a:prstGeom>
          </p:spPr>
        </p:pic>
      </p:grpSp>
      <p:pic>
        <p:nvPicPr>
          <p:cNvPr id="217" name="그림 216">
            <a:extLst>
              <a:ext uri="{FF2B5EF4-FFF2-40B4-BE49-F238E27FC236}">
                <a16:creationId xmlns:a16="http://schemas.microsoft.com/office/drawing/2014/main" xmlns="" id="{1A43EE81-2381-4FFF-8075-CDCF915F5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3" y="3066910"/>
            <a:ext cx="411162" cy="490883"/>
          </a:xfrm>
          <a:prstGeom prst="rect">
            <a:avLst/>
          </a:prstGeom>
        </p:spPr>
      </p:pic>
      <p:pic>
        <p:nvPicPr>
          <p:cNvPr id="218" name="그림 217">
            <a:extLst>
              <a:ext uri="{FF2B5EF4-FFF2-40B4-BE49-F238E27FC236}">
                <a16:creationId xmlns:a16="http://schemas.microsoft.com/office/drawing/2014/main" xmlns="" id="{812424EF-D827-4978-B85B-E4ECF03C4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3" y="3808939"/>
            <a:ext cx="300399" cy="359494"/>
          </a:xfrm>
          <a:prstGeom prst="rect">
            <a:avLst/>
          </a:prstGeom>
        </p:spPr>
      </p:pic>
      <p:pic>
        <p:nvPicPr>
          <p:cNvPr id="219" name="그림 218">
            <a:extLst>
              <a:ext uri="{FF2B5EF4-FFF2-40B4-BE49-F238E27FC236}">
                <a16:creationId xmlns:a16="http://schemas.microsoft.com/office/drawing/2014/main" xmlns="" id="{60182EDB-3699-484D-9291-A2AF43CCC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6" y="4482461"/>
            <a:ext cx="321098" cy="352425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5481B162-D87C-4EB9-9C2E-9D2C56C2ADB1}"/>
              </a:ext>
            </a:extLst>
          </p:cNvPr>
          <p:cNvSpPr txBox="1"/>
          <p:nvPr/>
        </p:nvSpPr>
        <p:spPr>
          <a:xfrm>
            <a:off x="1107316" y="3066910"/>
            <a:ext cx="1199358" cy="18580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수박 </a:t>
            </a:r>
            <a:r>
              <a:rPr lang="en-US" altLang="ko-KR" sz="1000" b="1" dirty="0">
                <a:latin typeface="+mn-ea"/>
                <a:cs typeface="+mj-cs"/>
              </a:rPr>
              <a:t>3kg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사과 </a:t>
            </a:r>
            <a:r>
              <a:rPr lang="en-US" altLang="ko-KR" sz="1000" b="1" dirty="0">
                <a:latin typeface="+mn-ea"/>
                <a:cs typeface="+mj-cs"/>
              </a:rPr>
              <a:t>1kg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감자 </a:t>
            </a:r>
            <a:r>
              <a:rPr lang="en-US" altLang="ko-KR" sz="1000" b="1" dirty="0">
                <a:latin typeface="+mn-ea"/>
                <a:cs typeface="+mj-cs"/>
              </a:rPr>
              <a:t>1.5kg</a:t>
            </a:r>
          </a:p>
        </p:txBody>
      </p:sp>
      <p:pic>
        <p:nvPicPr>
          <p:cNvPr id="227" name="그림 226">
            <a:extLst>
              <a:ext uri="{FF2B5EF4-FFF2-40B4-BE49-F238E27FC236}">
                <a16:creationId xmlns:a16="http://schemas.microsoft.com/office/drawing/2014/main" xmlns="" id="{783AB6D4-7DD3-460C-856F-F495393118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30" y="2688811"/>
            <a:ext cx="2560930" cy="2824560"/>
          </a:xfrm>
          <a:prstGeom prst="rect">
            <a:avLst/>
          </a:prstGeom>
        </p:spPr>
      </p:pic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xmlns="" id="{B0247AA9-4EAA-4A2C-A606-7401160C56A5}"/>
              </a:ext>
            </a:extLst>
          </p:cNvPr>
          <p:cNvSpPr/>
          <p:nvPr/>
        </p:nvSpPr>
        <p:spPr>
          <a:xfrm>
            <a:off x="6127213" y="4686300"/>
            <a:ext cx="2028646" cy="5492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계산하기</a:t>
            </a:r>
          </a:p>
        </p:txBody>
      </p:sp>
      <p:pic>
        <p:nvPicPr>
          <p:cNvPr id="209" name="그림 208">
            <a:extLst>
              <a:ext uri="{FF2B5EF4-FFF2-40B4-BE49-F238E27FC236}">
                <a16:creationId xmlns:a16="http://schemas.microsoft.com/office/drawing/2014/main" xmlns="" id="{84EF0867-6C14-4E7A-B06F-FF24EAA81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55" y="4192551"/>
            <a:ext cx="411162" cy="490883"/>
          </a:xfrm>
          <a:prstGeom prst="rect">
            <a:avLst/>
          </a:prstGeom>
        </p:spPr>
      </p:pic>
      <p:pic>
        <p:nvPicPr>
          <p:cNvPr id="220" name="그림 219">
            <a:extLst>
              <a:ext uri="{FF2B5EF4-FFF2-40B4-BE49-F238E27FC236}">
                <a16:creationId xmlns:a16="http://schemas.microsoft.com/office/drawing/2014/main" xmlns="" id="{6987E86D-7EB2-49CF-B56A-E98271B6E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3" y="4143029"/>
            <a:ext cx="411162" cy="490883"/>
          </a:xfrm>
          <a:prstGeom prst="rect">
            <a:avLst/>
          </a:prstGeom>
        </p:spPr>
      </p:pic>
      <p:pic>
        <p:nvPicPr>
          <p:cNvPr id="222" name="그림 221">
            <a:extLst>
              <a:ext uri="{FF2B5EF4-FFF2-40B4-BE49-F238E27FC236}">
                <a16:creationId xmlns:a16="http://schemas.microsoft.com/office/drawing/2014/main" xmlns="" id="{DA60B5E5-4767-4A9A-8F94-9A9FB0EC4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49" y="4167790"/>
            <a:ext cx="411162" cy="490883"/>
          </a:xfrm>
          <a:prstGeom prst="rect">
            <a:avLst/>
          </a:prstGeom>
        </p:spPr>
      </p:pic>
      <p:pic>
        <p:nvPicPr>
          <p:cNvPr id="226" name="그림 225">
            <a:extLst>
              <a:ext uri="{FF2B5EF4-FFF2-40B4-BE49-F238E27FC236}">
                <a16:creationId xmlns:a16="http://schemas.microsoft.com/office/drawing/2014/main" xmlns="" id="{631B1ABD-760B-4400-AAA8-F4CA52A72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03" y="4138456"/>
            <a:ext cx="411162" cy="490883"/>
          </a:xfrm>
          <a:prstGeom prst="rect">
            <a:avLst/>
          </a:prstGeom>
        </p:spPr>
      </p:pic>
      <p:pic>
        <p:nvPicPr>
          <p:cNvPr id="228" name="그림 227">
            <a:extLst>
              <a:ext uri="{FF2B5EF4-FFF2-40B4-BE49-F238E27FC236}">
                <a16:creationId xmlns:a16="http://schemas.microsoft.com/office/drawing/2014/main" xmlns="" id="{99F294C3-BA27-451F-8236-DC7D788C2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35" y="4105231"/>
            <a:ext cx="411162" cy="490883"/>
          </a:xfrm>
          <a:prstGeom prst="rect">
            <a:avLst/>
          </a:prstGeom>
        </p:spPr>
      </p:pic>
      <p:pic>
        <p:nvPicPr>
          <p:cNvPr id="231" name="그림 230">
            <a:extLst>
              <a:ext uri="{FF2B5EF4-FFF2-40B4-BE49-F238E27FC236}">
                <a16:creationId xmlns:a16="http://schemas.microsoft.com/office/drawing/2014/main" xmlns="" id="{CBCAE3BB-29C0-4571-82D4-2E9929030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85" y="4106657"/>
            <a:ext cx="411162" cy="490883"/>
          </a:xfrm>
          <a:prstGeom prst="rect">
            <a:avLst/>
          </a:prstGeom>
        </p:spPr>
      </p:pic>
      <p:pic>
        <p:nvPicPr>
          <p:cNvPr id="232" name="그림 231">
            <a:extLst>
              <a:ext uri="{FF2B5EF4-FFF2-40B4-BE49-F238E27FC236}">
                <a16:creationId xmlns:a16="http://schemas.microsoft.com/office/drawing/2014/main" xmlns="" id="{FF07E302-252E-46EF-BFB0-BE2BC0925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50" y="3920911"/>
            <a:ext cx="300399" cy="359494"/>
          </a:xfrm>
          <a:prstGeom prst="rect">
            <a:avLst/>
          </a:prstGeom>
        </p:spPr>
      </p:pic>
      <p:pic>
        <p:nvPicPr>
          <p:cNvPr id="233" name="그림 232">
            <a:extLst>
              <a:ext uri="{FF2B5EF4-FFF2-40B4-BE49-F238E27FC236}">
                <a16:creationId xmlns:a16="http://schemas.microsoft.com/office/drawing/2014/main" xmlns="" id="{607D854F-2EF0-4C15-B113-DB5B700CE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73" y="3918141"/>
            <a:ext cx="300399" cy="359494"/>
          </a:xfrm>
          <a:prstGeom prst="rect">
            <a:avLst/>
          </a:prstGeom>
        </p:spPr>
      </p:pic>
      <p:pic>
        <p:nvPicPr>
          <p:cNvPr id="234" name="그림 233">
            <a:extLst>
              <a:ext uri="{FF2B5EF4-FFF2-40B4-BE49-F238E27FC236}">
                <a16:creationId xmlns:a16="http://schemas.microsoft.com/office/drawing/2014/main" xmlns="" id="{06456F10-3B3E-4426-B218-0CF8EC3B9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4" y="3914419"/>
            <a:ext cx="300399" cy="359494"/>
          </a:xfrm>
          <a:prstGeom prst="rect">
            <a:avLst/>
          </a:prstGeom>
        </p:spPr>
      </p:pic>
      <p:pic>
        <p:nvPicPr>
          <p:cNvPr id="235" name="그림 234">
            <a:extLst>
              <a:ext uri="{FF2B5EF4-FFF2-40B4-BE49-F238E27FC236}">
                <a16:creationId xmlns:a16="http://schemas.microsoft.com/office/drawing/2014/main" xmlns="" id="{2FB67437-DD0C-4970-AD08-79AA72DFA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44" y="3914419"/>
            <a:ext cx="300399" cy="359494"/>
          </a:xfrm>
          <a:prstGeom prst="rect">
            <a:avLst/>
          </a:prstGeom>
        </p:spPr>
      </p:pic>
      <p:pic>
        <p:nvPicPr>
          <p:cNvPr id="236" name="그림 235">
            <a:extLst>
              <a:ext uri="{FF2B5EF4-FFF2-40B4-BE49-F238E27FC236}">
                <a16:creationId xmlns:a16="http://schemas.microsoft.com/office/drawing/2014/main" xmlns="" id="{84E2BB0B-152E-4755-AFDA-A03571BB9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39" y="3920911"/>
            <a:ext cx="300399" cy="359494"/>
          </a:xfrm>
          <a:prstGeom prst="rect">
            <a:avLst/>
          </a:prstGeom>
        </p:spPr>
      </p:pic>
      <p:pic>
        <p:nvPicPr>
          <p:cNvPr id="237" name="그림 236">
            <a:extLst>
              <a:ext uri="{FF2B5EF4-FFF2-40B4-BE49-F238E27FC236}">
                <a16:creationId xmlns:a16="http://schemas.microsoft.com/office/drawing/2014/main" xmlns="" id="{2255101B-75C3-4902-93FE-58D3FD6F1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12" y="3908211"/>
            <a:ext cx="321098" cy="352425"/>
          </a:xfrm>
          <a:prstGeom prst="rect">
            <a:avLst/>
          </a:prstGeom>
        </p:spPr>
      </p:pic>
      <p:pic>
        <p:nvPicPr>
          <p:cNvPr id="238" name="그림 237">
            <a:extLst>
              <a:ext uri="{FF2B5EF4-FFF2-40B4-BE49-F238E27FC236}">
                <a16:creationId xmlns:a16="http://schemas.microsoft.com/office/drawing/2014/main" xmlns="" id="{C0ABF06E-E35D-4B60-82BA-698BF585D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58" y="3660156"/>
            <a:ext cx="321098" cy="352425"/>
          </a:xfrm>
          <a:prstGeom prst="rect">
            <a:avLst/>
          </a:prstGeom>
        </p:spPr>
      </p:pic>
      <p:pic>
        <p:nvPicPr>
          <p:cNvPr id="239" name="그림 238">
            <a:extLst>
              <a:ext uri="{FF2B5EF4-FFF2-40B4-BE49-F238E27FC236}">
                <a16:creationId xmlns:a16="http://schemas.microsoft.com/office/drawing/2014/main" xmlns="" id="{2F671BDB-B935-44FA-95C2-55CD0B809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36" y="3660156"/>
            <a:ext cx="321098" cy="352425"/>
          </a:xfrm>
          <a:prstGeom prst="rect">
            <a:avLst/>
          </a:prstGeom>
        </p:spPr>
      </p:pic>
      <p:pic>
        <p:nvPicPr>
          <p:cNvPr id="240" name="그림 239">
            <a:extLst>
              <a:ext uri="{FF2B5EF4-FFF2-40B4-BE49-F238E27FC236}">
                <a16:creationId xmlns:a16="http://schemas.microsoft.com/office/drawing/2014/main" xmlns="" id="{89C8A2B4-C1B1-408B-8CD4-2CD98B962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79" y="3674462"/>
            <a:ext cx="321098" cy="352425"/>
          </a:xfrm>
          <a:prstGeom prst="rect">
            <a:avLst/>
          </a:prstGeom>
        </p:spPr>
      </p:pic>
      <p:pic>
        <p:nvPicPr>
          <p:cNvPr id="241" name="그림 240">
            <a:extLst>
              <a:ext uri="{FF2B5EF4-FFF2-40B4-BE49-F238E27FC236}">
                <a16:creationId xmlns:a16="http://schemas.microsoft.com/office/drawing/2014/main" xmlns="" id="{A909986F-89C1-4CFD-8739-1BE6208FD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79" y="3674462"/>
            <a:ext cx="321098" cy="352425"/>
          </a:xfrm>
          <a:prstGeom prst="rect">
            <a:avLst/>
          </a:prstGeom>
        </p:spPr>
      </p:pic>
      <p:pic>
        <p:nvPicPr>
          <p:cNvPr id="242" name="그림 241">
            <a:extLst>
              <a:ext uri="{FF2B5EF4-FFF2-40B4-BE49-F238E27FC236}">
                <a16:creationId xmlns:a16="http://schemas.microsoft.com/office/drawing/2014/main" xmlns="" id="{C8A82372-2975-4C09-BD16-CF52E78C9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07" y="3660156"/>
            <a:ext cx="321098" cy="352425"/>
          </a:xfrm>
          <a:prstGeom prst="rect">
            <a:avLst/>
          </a:prstGeom>
        </p:spPr>
      </p:pic>
      <p:pic>
        <p:nvPicPr>
          <p:cNvPr id="243" name="그림 242">
            <a:extLst>
              <a:ext uri="{FF2B5EF4-FFF2-40B4-BE49-F238E27FC236}">
                <a16:creationId xmlns:a16="http://schemas.microsoft.com/office/drawing/2014/main" xmlns="" id="{B39A572D-1FA9-4685-AC4E-216A636E7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95" y="3889038"/>
            <a:ext cx="321098" cy="352425"/>
          </a:xfrm>
          <a:prstGeom prst="rect">
            <a:avLst/>
          </a:prstGeom>
        </p:spPr>
      </p:pic>
      <p:pic>
        <p:nvPicPr>
          <p:cNvPr id="244" name="그림 243">
            <a:extLst>
              <a:ext uri="{FF2B5EF4-FFF2-40B4-BE49-F238E27FC236}">
                <a16:creationId xmlns:a16="http://schemas.microsoft.com/office/drawing/2014/main" xmlns="" id="{E9E2FE22-164C-4C69-8DCC-1DF11B339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16" y="3889039"/>
            <a:ext cx="321098" cy="352425"/>
          </a:xfrm>
          <a:prstGeom prst="rect">
            <a:avLst/>
          </a:prstGeom>
        </p:spPr>
      </p:pic>
      <p:pic>
        <p:nvPicPr>
          <p:cNvPr id="245" name="그림 244">
            <a:extLst>
              <a:ext uri="{FF2B5EF4-FFF2-40B4-BE49-F238E27FC236}">
                <a16:creationId xmlns:a16="http://schemas.microsoft.com/office/drawing/2014/main" xmlns="" id="{FC5120A9-F71A-40ED-A468-11B9EC7AE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37" y="3887294"/>
            <a:ext cx="321098" cy="352425"/>
          </a:xfrm>
          <a:prstGeom prst="rect">
            <a:avLst/>
          </a:prstGeom>
        </p:spPr>
      </p:pic>
      <p:pic>
        <p:nvPicPr>
          <p:cNvPr id="246" name="그림 245">
            <a:extLst>
              <a:ext uri="{FF2B5EF4-FFF2-40B4-BE49-F238E27FC236}">
                <a16:creationId xmlns:a16="http://schemas.microsoft.com/office/drawing/2014/main" xmlns="" id="{48489D13-55A8-48B1-B1AA-1F55A2D3F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54" y="3681995"/>
            <a:ext cx="321098" cy="352425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15404BC2-E8DF-42A5-8155-CAF70DA56DDB}"/>
              </a:ext>
            </a:extLst>
          </p:cNvPr>
          <p:cNvSpPr txBox="1"/>
          <p:nvPr/>
        </p:nvSpPr>
        <p:spPr>
          <a:xfrm>
            <a:off x="5842479" y="410212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24" name="그림 223">
            <a:extLst>
              <a:ext uri="{FF2B5EF4-FFF2-40B4-BE49-F238E27FC236}">
                <a16:creationId xmlns:a16="http://schemas.microsoft.com/office/drawing/2014/main" xmlns="" id="{49212B82-350D-44AB-98BE-7B41818282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17" y="3314582"/>
            <a:ext cx="2362404" cy="2204910"/>
          </a:xfrm>
          <a:prstGeom prst="rect">
            <a:avLst/>
          </a:prstGeom>
        </p:spPr>
      </p:pic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BE2D7542-709F-4943-9948-A2445A8B7353}"/>
              </a:ext>
            </a:extLst>
          </p:cNvPr>
          <p:cNvSpPr txBox="1"/>
          <p:nvPr/>
        </p:nvSpPr>
        <p:spPr>
          <a:xfrm>
            <a:off x="642461" y="2688811"/>
            <a:ext cx="1323675" cy="2870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latin typeface="+mn-ea"/>
                <a:cs typeface="+mj-cs"/>
              </a:rPr>
              <a:t>사야할 것</a:t>
            </a:r>
          </a:p>
        </p:txBody>
      </p:sp>
      <p:graphicFrame>
        <p:nvGraphicFramePr>
          <p:cNvPr id="230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42056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graphicFrame>
        <p:nvGraphicFramePr>
          <p:cNvPr id="247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106356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재래시장처럼 넓은 </a:t>
                      </a:r>
                      <a:r>
                        <a:rPr lang="ko-KR" altLang="en-US" sz="900" b="0" kern="1200" dirty="0" err="1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매대에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음식들이 줄지어져 있고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옆에는 음료수 냉장고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음식점에서 볼 수 있는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를 제시해 주면 좋을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 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err="1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첫번째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장 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번 설명이 잘못되어 있어요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물건 </a:t>
                      </a:r>
                      <a:r>
                        <a:rPr lang="ko-KR" altLang="en-US" sz="900" b="0" kern="1200" dirty="0" err="1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클릭시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물건이 </a:t>
                      </a:r>
                      <a:r>
                        <a:rPr lang="ko-KR" altLang="en-US" sz="900" b="0" kern="1200" dirty="0" err="1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카트에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담기는 것 아닐까요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?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275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심부름 다녀오기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82782"/>
              </p:ext>
            </p:extLst>
          </p:nvPr>
        </p:nvGraphicFramePr>
        <p:xfrm>
          <a:off x="8682181" y="768599"/>
          <a:ext cx="3365886" cy="17755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계산대에서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잔액이 부족합니다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라고 소리가 나온다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마트에서 장보는 상황을 이용하여 무게의 단위를 쉽게 이해할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ED52770-396E-4D97-A068-8F6BEA0A8378}"/>
              </a:ext>
            </a:extLst>
          </p:cNvPr>
          <p:cNvGrpSpPr/>
          <p:nvPr/>
        </p:nvGrpSpPr>
        <p:grpSpPr>
          <a:xfrm>
            <a:off x="377913" y="935165"/>
            <a:ext cx="1333299" cy="1430224"/>
            <a:chOff x="641818" y="2210386"/>
            <a:chExt cx="1333299" cy="143022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EC5BC490-0B83-4CE0-B15E-1A977DC884AE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DA6F4307-AD36-45FB-893F-3BFF19E6E5B6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xmlns="" id="{BD625316-0C59-4AFD-8FE3-DDF4440BADEB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xmlns="" id="{F91E23F6-AFA3-4C75-957F-8401B1601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1751">
              <a:off x="641818" y="2210386"/>
              <a:ext cx="489849" cy="738429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xmlns="" id="{8B23EA3A-EB7C-4CD8-AC5F-E80122181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1716">
              <a:off x="1031115" y="2224132"/>
              <a:ext cx="489849" cy="738429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xmlns="" id="{65A6D557-4571-4AD8-B56D-71C2BFA3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10">
              <a:off x="1053580" y="2529931"/>
              <a:ext cx="489849" cy="738429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xmlns="" id="{3E35A6FB-1845-431C-93F5-FE289DCD9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35" y="2515426"/>
              <a:ext cx="489849" cy="738429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xmlns="" id="{4156E3ED-F614-4C41-9051-BC6021C26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268" y="2224309"/>
              <a:ext cx="489849" cy="738429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xmlns="" id="{9C8FA5B6-D9F6-41A0-9CDE-30BC0504A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2697">
              <a:off x="1485267" y="2520383"/>
              <a:ext cx="489849" cy="738429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5D662333-35C2-4F1B-8FBC-F7F2F7E8981E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500g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xmlns="" id="{281D8FA1-9435-4E34-9A68-AD582F863B40}"/>
              </a:ext>
            </a:extLst>
          </p:cNvPr>
          <p:cNvGrpSpPr/>
          <p:nvPr/>
        </p:nvGrpSpPr>
        <p:grpSpPr>
          <a:xfrm>
            <a:off x="5307397" y="1198566"/>
            <a:ext cx="1310378" cy="1173404"/>
            <a:chOff x="662005" y="2467206"/>
            <a:chExt cx="1310378" cy="1173404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xmlns="" id="{535ADC11-34CB-4126-B43A-D44FE1999788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95" name="직사각형 94">
                <a:extLst>
                  <a:ext uri="{FF2B5EF4-FFF2-40B4-BE49-F238E27FC236}">
                    <a16:creationId xmlns:a16="http://schemas.microsoft.com/office/drawing/2014/main" xmlns="" id="{776E4610-A6C2-4251-9618-E21B4C401A01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각형: 둥근 모서리 95">
                <a:extLst>
                  <a:ext uri="{FF2B5EF4-FFF2-40B4-BE49-F238E27FC236}">
                    <a16:creationId xmlns:a16="http://schemas.microsoft.com/office/drawing/2014/main" xmlns="" id="{56FCBA2F-709D-4AF8-9F4F-B2C2417EF5BA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xmlns="" id="{2FC1D573-7904-4993-9510-FD4BC30EDEE2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버섯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100g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xmlns="" id="{B888605E-D5C1-4992-BA30-06DA850C14A0}"/>
              </a:ext>
            </a:extLst>
          </p:cNvPr>
          <p:cNvGrpSpPr/>
          <p:nvPr/>
        </p:nvGrpSpPr>
        <p:grpSpPr>
          <a:xfrm>
            <a:off x="6971812" y="1189777"/>
            <a:ext cx="1310378" cy="1173404"/>
            <a:chOff x="662005" y="2467206"/>
            <a:chExt cx="1310378" cy="1173404"/>
          </a:xfrm>
        </p:grpSpPr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xmlns="" id="{8DAEDAEC-2720-4058-9366-3E384423021A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xmlns="" id="{4D594DAE-018A-4030-B1D8-A3EA0C3FB7BF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사각형: 둥근 모서리 106">
                <a:extLst>
                  <a:ext uri="{FF2B5EF4-FFF2-40B4-BE49-F238E27FC236}">
                    <a16:creationId xmlns:a16="http://schemas.microsoft.com/office/drawing/2014/main" xmlns="" id="{C83D681F-FF10-4FAB-AEDB-52E245F59535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xmlns="" id="{DE880EA7-5B32-4FC3-8F2E-8E6A64AD29EE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200g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CEEB1D1F-5902-48FE-8EF0-8EFC3EAEAB41}"/>
              </a:ext>
            </a:extLst>
          </p:cNvPr>
          <p:cNvGrpSpPr/>
          <p:nvPr/>
        </p:nvGrpSpPr>
        <p:grpSpPr>
          <a:xfrm>
            <a:off x="1966136" y="1100173"/>
            <a:ext cx="1446893" cy="1265216"/>
            <a:chOff x="1891993" y="1308957"/>
            <a:chExt cx="1446893" cy="1265216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xmlns="" id="{269C8F01-00DF-40FF-84FF-ADFFEF385CDE}"/>
                </a:ext>
              </a:extLst>
            </p:cNvPr>
            <p:cNvGrpSpPr/>
            <p:nvPr/>
          </p:nvGrpSpPr>
          <p:grpSpPr>
            <a:xfrm>
              <a:off x="1931485" y="1400769"/>
              <a:ext cx="1310378" cy="1173404"/>
              <a:chOff x="662005" y="2467206"/>
              <a:chExt cx="1310378" cy="1173404"/>
            </a:xfrm>
          </p:grpSpPr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xmlns="" id="{2E6EE14A-455E-4D73-A1C3-390263559EAC}"/>
                  </a:ext>
                </a:extLst>
              </p:cNvPr>
              <p:cNvGrpSpPr/>
              <p:nvPr/>
            </p:nvGrpSpPr>
            <p:grpSpPr>
              <a:xfrm>
                <a:off x="662005" y="2467206"/>
                <a:ext cx="1310378" cy="1173404"/>
                <a:chOff x="662005" y="2467206"/>
                <a:chExt cx="1310378" cy="1173404"/>
              </a:xfrm>
            </p:grpSpPr>
            <p:sp>
              <p:nvSpPr>
                <p:cNvPr id="84" name="직사각형 83">
                  <a:extLst>
                    <a:ext uri="{FF2B5EF4-FFF2-40B4-BE49-F238E27FC236}">
                      <a16:creationId xmlns:a16="http://schemas.microsoft.com/office/drawing/2014/main" xmlns="" id="{4A607B9D-C16F-438E-87F1-B0DB43790F63}"/>
                    </a:ext>
                  </a:extLst>
                </p:cNvPr>
                <p:cNvSpPr/>
                <p:nvPr/>
              </p:nvSpPr>
              <p:spPr>
                <a:xfrm>
                  <a:off x="662005" y="2680967"/>
                  <a:ext cx="1310378" cy="959643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사각형: 둥근 모서리 84">
                  <a:extLst>
                    <a:ext uri="{FF2B5EF4-FFF2-40B4-BE49-F238E27FC236}">
                      <a16:creationId xmlns:a16="http://schemas.microsoft.com/office/drawing/2014/main" xmlns="" id="{F0B1825B-968A-430F-BACF-A1C2C20FD17D}"/>
                    </a:ext>
                  </a:extLst>
                </p:cNvPr>
                <p:cNvSpPr/>
                <p:nvPr/>
              </p:nvSpPr>
              <p:spPr>
                <a:xfrm>
                  <a:off x="662005" y="2467206"/>
                  <a:ext cx="1310378" cy="814141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xmlns="" id="{84204B96-BDA6-46B4-A049-2A8B597319D7}"/>
                  </a:ext>
                </a:extLst>
              </p:cNvPr>
              <p:cNvSpPr/>
              <p:nvPr/>
            </p:nvSpPr>
            <p:spPr>
              <a:xfrm>
                <a:off x="838562" y="3316776"/>
                <a:ext cx="957263" cy="290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/>
                    </a:solidFill>
                  </a:rPr>
                  <a:t>감자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000" dirty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150g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xmlns="" id="{6B0BA472-8809-40F7-B6C0-2CEAAC94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743" y="1842512"/>
              <a:ext cx="321098" cy="352425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:a16="http://schemas.microsoft.com/office/drawing/2014/main" xmlns="" id="{B991A506-F74B-44FD-A072-56FC0A21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001" y="1442748"/>
              <a:ext cx="321098" cy="352425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:a16="http://schemas.microsoft.com/office/drawing/2014/main" xmlns="" id="{186CD962-ED42-45FF-9A9D-F12548417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8" y="1559419"/>
              <a:ext cx="321098" cy="352425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xmlns="" id="{C5FF5B58-9533-4A85-893D-B92464542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993" y="1734723"/>
              <a:ext cx="321098" cy="352425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xmlns="" id="{392C1754-A8E9-4648-A119-AA17E3EB2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579" y="1836741"/>
              <a:ext cx="321098" cy="352425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xmlns="" id="{100FE6C8-C044-4848-8FA9-05A4D391D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590" y="1536051"/>
              <a:ext cx="321098" cy="352425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xmlns="" id="{37084E8B-96D7-4157-B611-9C1E6A7A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50" y="1728572"/>
              <a:ext cx="321098" cy="352425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xmlns="" id="{FBB4843D-B5C4-4290-B84D-B2A3B3C6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077" y="1790752"/>
              <a:ext cx="321098" cy="352425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xmlns="" id="{7ACCB274-EB3D-4D0F-BE47-DCD82688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318" y="1861506"/>
              <a:ext cx="321098" cy="352425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xmlns="" id="{67066DF3-5143-4ACA-B476-F4787C773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77" y="1867624"/>
              <a:ext cx="321098" cy="352425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xmlns="" id="{24AD78B5-FAA6-44FD-90D6-27D333A00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5" y="1860313"/>
              <a:ext cx="321098" cy="352425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xmlns="" id="{A30CECD0-CFC1-4324-9661-0F894E2A9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150" y="1855957"/>
              <a:ext cx="321098" cy="352425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xmlns="" id="{B82BB1F2-B6AB-4757-97C6-14CBCA2EB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644" y="1830023"/>
              <a:ext cx="321098" cy="352425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xmlns="" id="{89E3B65F-2839-4805-BCBF-51140BC9B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779" y="1849429"/>
              <a:ext cx="321098" cy="352425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:a16="http://schemas.microsoft.com/office/drawing/2014/main" xmlns="" id="{721C0660-A0BD-42E1-8BEC-E5F0B48B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226" y="1734722"/>
              <a:ext cx="321098" cy="35242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xmlns="" id="{91DFECC0-A0AB-4F15-9C52-0839BD7E0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861" y="1492743"/>
              <a:ext cx="321098" cy="352425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xmlns="" id="{A6984BB6-5A75-4DE1-9CA2-56375015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923" y="1695902"/>
              <a:ext cx="321098" cy="35242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xmlns="" id="{351E80D2-4406-4E99-9020-17E1F937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904" y="1505817"/>
              <a:ext cx="321098" cy="352425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xmlns="" id="{15F740A6-ED5B-46C1-90D3-3D145FEC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913" y="1427003"/>
              <a:ext cx="321098" cy="352425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xmlns="" id="{5A0859D1-6855-4FFC-B6FF-027F7D58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771" y="1759487"/>
              <a:ext cx="321098" cy="352425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xmlns="" id="{E1D819B0-2FAE-4E14-A374-9B23C4A37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654" y="1396713"/>
              <a:ext cx="321098" cy="352425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xmlns="" id="{3D7966BA-6B78-4D42-8DEA-50A8FCE4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446" y="1391631"/>
              <a:ext cx="321098" cy="352425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xmlns="" id="{93B730D7-ED8B-4568-949F-B63F661F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417" y="1429756"/>
              <a:ext cx="321098" cy="352425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xmlns="" id="{9E63CDEB-3F8F-45D0-B7D0-7981219B2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176" y="1526058"/>
              <a:ext cx="321098" cy="352425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xmlns="" id="{0215C217-2A72-43FC-9938-1D6C28FCE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215" y="1469171"/>
              <a:ext cx="321098" cy="352425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xmlns="" id="{6BD6BDE4-1276-48AB-BA26-B8FAFDF0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184" y="1352752"/>
              <a:ext cx="321098" cy="352425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xmlns="" id="{CD709C8D-7EF8-4DFF-A1B6-5185BB71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325" y="1447722"/>
              <a:ext cx="321098" cy="352425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xmlns="" id="{43174C5E-40AE-4F76-81A8-7037ECF4F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814" y="1436068"/>
              <a:ext cx="321098" cy="352425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:a16="http://schemas.microsoft.com/office/drawing/2014/main" xmlns="" id="{0F20EE07-0E90-4558-BBC8-EB1714ABF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940" y="1633072"/>
              <a:ext cx="321098" cy="352425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xmlns="" id="{0EC5FA44-3697-4775-8BE4-6C959D4EF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265" y="1594431"/>
              <a:ext cx="321098" cy="352425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xmlns="" id="{78C0ED92-D540-435E-8017-50DF48D57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53" y="1354187"/>
              <a:ext cx="321098" cy="352425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:a16="http://schemas.microsoft.com/office/drawing/2014/main" xmlns="" id="{67D9C41C-3C5E-4EB3-BBB1-E27C4194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915" y="1360583"/>
              <a:ext cx="321098" cy="352425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xmlns="" id="{8AA5857E-9FB1-45A2-8F65-74F23DD2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089" y="1308957"/>
              <a:ext cx="321098" cy="352425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xmlns="" id="{A28C1A21-6D6F-4B1D-8D15-438E9F45D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788" y="1859221"/>
              <a:ext cx="321098" cy="352425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:a16="http://schemas.microsoft.com/office/drawing/2014/main" xmlns="" id="{D5929D24-2F64-4731-B1CA-B2A1E0672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301" y="1375994"/>
              <a:ext cx="321098" cy="352425"/>
            </a:xfrm>
            <a:prstGeom prst="rect">
              <a:avLst/>
            </a:prstGeom>
          </p:spPr>
        </p:pic>
        <p:pic>
          <p:nvPicPr>
            <p:cNvPr id="155" name="그림 154">
              <a:extLst>
                <a:ext uri="{FF2B5EF4-FFF2-40B4-BE49-F238E27FC236}">
                  <a16:creationId xmlns:a16="http://schemas.microsoft.com/office/drawing/2014/main" xmlns="" id="{53ACDFBF-85CD-4E76-BA56-883C51AC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883" y="1384551"/>
              <a:ext cx="321098" cy="352425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40AF7CA0-2710-4335-AEAB-DB7127E4ED01}"/>
              </a:ext>
            </a:extLst>
          </p:cNvPr>
          <p:cNvGrpSpPr/>
          <p:nvPr/>
        </p:nvGrpSpPr>
        <p:grpSpPr>
          <a:xfrm>
            <a:off x="3632681" y="890988"/>
            <a:ext cx="1325332" cy="1465872"/>
            <a:chOff x="3506793" y="1108301"/>
            <a:chExt cx="1325332" cy="1465872"/>
          </a:xfrm>
        </p:grpSpPr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xmlns="" id="{CA508C7D-95D5-4883-8EA9-A75272FB194C}"/>
                </a:ext>
              </a:extLst>
            </p:cNvPr>
            <p:cNvGrpSpPr/>
            <p:nvPr/>
          </p:nvGrpSpPr>
          <p:grpSpPr>
            <a:xfrm>
              <a:off x="3512978" y="1400769"/>
              <a:ext cx="1310378" cy="1173404"/>
              <a:chOff x="662005" y="2467206"/>
              <a:chExt cx="1310378" cy="1173404"/>
            </a:xfrm>
          </p:grpSpPr>
          <p:grpSp>
            <p:nvGrpSpPr>
              <p:cNvPr id="109" name="그룹 108">
                <a:extLst>
                  <a:ext uri="{FF2B5EF4-FFF2-40B4-BE49-F238E27FC236}">
                    <a16:creationId xmlns:a16="http://schemas.microsoft.com/office/drawing/2014/main" xmlns="" id="{C3ECFD8B-04A4-4687-879B-B1803929162F}"/>
                  </a:ext>
                </a:extLst>
              </p:cNvPr>
              <p:cNvGrpSpPr/>
              <p:nvPr/>
            </p:nvGrpSpPr>
            <p:grpSpPr>
              <a:xfrm>
                <a:off x="662005" y="2467206"/>
                <a:ext cx="1310378" cy="1173404"/>
                <a:chOff x="662005" y="2467206"/>
                <a:chExt cx="1310378" cy="1173404"/>
              </a:xfrm>
            </p:grpSpPr>
            <p:sp>
              <p:nvSpPr>
                <p:cNvPr id="117" name="직사각형 116">
                  <a:extLst>
                    <a:ext uri="{FF2B5EF4-FFF2-40B4-BE49-F238E27FC236}">
                      <a16:creationId xmlns:a16="http://schemas.microsoft.com/office/drawing/2014/main" xmlns="" id="{53151A56-E1DD-45FF-A14A-251BFBCB2C42}"/>
                    </a:ext>
                  </a:extLst>
                </p:cNvPr>
                <p:cNvSpPr/>
                <p:nvPr/>
              </p:nvSpPr>
              <p:spPr>
                <a:xfrm>
                  <a:off x="662005" y="2680967"/>
                  <a:ext cx="1310378" cy="959643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사각형: 둥근 모서리 117">
                  <a:extLst>
                    <a:ext uri="{FF2B5EF4-FFF2-40B4-BE49-F238E27FC236}">
                      <a16:creationId xmlns:a16="http://schemas.microsoft.com/office/drawing/2014/main" xmlns="" id="{F3E9E593-4C3B-4233-BE4B-F82C842681B4}"/>
                    </a:ext>
                  </a:extLst>
                </p:cNvPr>
                <p:cNvSpPr/>
                <p:nvPr/>
              </p:nvSpPr>
              <p:spPr>
                <a:xfrm>
                  <a:off x="662005" y="2467206"/>
                  <a:ext cx="1310378" cy="814141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6" name="직사각형 115">
                <a:extLst>
                  <a:ext uri="{FF2B5EF4-FFF2-40B4-BE49-F238E27FC236}">
                    <a16:creationId xmlns:a16="http://schemas.microsoft.com/office/drawing/2014/main" xmlns="" id="{DCF9D1B3-2794-42DA-9D96-BAF22D18C455}"/>
                  </a:ext>
                </a:extLst>
              </p:cNvPr>
              <p:cNvSpPr/>
              <p:nvPr/>
            </p:nvSpPr>
            <p:spPr>
              <a:xfrm>
                <a:off x="838562" y="3316776"/>
                <a:ext cx="957263" cy="290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/>
                    </a:solidFill>
                  </a:rPr>
                  <a:t>수박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000" dirty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1000g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xmlns="" id="{615A69D9-3FCB-4CB1-BAE4-149DC4FF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11" y="1108301"/>
              <a:ext cx="684747" cy="814762"/>
            </a:xfrm>
            <a:prstGeom prst="rect">
              <a:avLst/>
            </a:prstGeom>
          </p:spPr>
        </p:pic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xmlns="" id="{5654D33B-7277-4F27-B807-68119E530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619" y="1120945"/>
              <a:ext cx="684747" cy="814762"/>
            </a:xfrm>
            <a:prstGeom prst="rect">
              <a:avLst/>
            </a:prstGeom>
          </p:spPr>
        </p:pic>
        <p:pic>
          <p:nvPicPr>
            <p:cNvPr id="158" name="그림 157">
              <a:extLst>
                <a:ext uri="{FF2B5EF4-FFF2-40B4-BE49-F238E27FC236}">
                  <a16:creationId xmlns:a16="http://schemas.microsoft.com/office/drawing/2014/main" xmlns="" id="{94ADF0D4-8880-499B-9B7F-8876EB2B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686" y="1122074"/>
              <a:ext cx="684747" cy="814762"/>
            </a:xfrm>
            <a:prstGeom prst="rect">
              <a:avLst/>
            </a:prstGeom>
          </p:spPr>
        </p:pic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xmlns="" id="{26BD57B1-2376-4F5A-B915-A8D823E4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712" y="1387792"/>
              <a:ext cx="566413" cy="814762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xmlns="" id="{222CC485-DF9F-4B89-855C-5E4BD806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23" y="1400148"/>
              <a:ext cx="684747" cy="814762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:a16="http://schemas.microsoft.com/office/drawing/2014/main" xmlns="" id="{6CC571FD-AC09-4E5D-97B4-08FDB4D7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793" y="1384551"/>
              <a:ext cx="682442" cy="814762"/>
            </a:xfrm>
            <a:prstGeom prst="rect">
              <a:avLst/>
            </a:prstGeom>
          </p:spPr>
        </p:pic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0F01C9B1-E763-4ED1-860F-388D8A5FE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64" y="1189777"/>
            <a:ext cx="420924" cy="217108"/>
          </a:xfrm>
          <a:prstGeom prst="rect">
            <a:avLst/>
          </a:prstGeom>
        </p:spPr>
      </p:pic>
      <p:pic>
        <p:nvPicPr>
          <p:cNvPr id="162" name="그림 161">
            <a:extLst>
              <a:ext uri="{FF2B5EF4-FFF2-40B4-BE49-F238E27FC236}">
                <a16:creationId xmlns:a16="http://schemas.microsoft.com/office/drawing/2014/main" xmlns="" id="{8D5FC3C1-CE7E-4397-AD67-8CCD1EAD3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92" y="1780280"/>
            <a:ext cx="420924" cy="217108"/>
          </a:xfrm>
          <a:prstGeom prst="rect">
            <a:avLst/>
          </a:prstGeom>
        </p:spPr>
      </p:pic>
      <p:pic>
        <p:nvPicPr>
          <p:cNvPr id="163" name="그림 162">
            <a:extLst>
              <a:ext uri="{FF2B5EF4-FFF2-40B4-BE49-F238E27FC236}">
                <a16:creationId xmlns:a16="http://schemas.microsoft.com/office/drawing/2014/main" xmlns="" id="{51324F78-E0FD-4630-B4DB-7350E1367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51" y="1652675"/>
            <a:ext cx="420924" cy="217108"/>
          </a:xfrm>
          <a:prstGeom prst="rect">
            <a:avLst/>
          </a:prstGeom>
        </p:spPr>
      </p:pic>
      <p:pic>
        <p:nvPicPr>
          <p:cNvPr id="164" name="그림 163">
            <a:extLst>
              <a:ext uri="{FF2B5EF4-FFF2-40B4-BE49-F238E27FC236}">
                <a16:creationId xmlns:a16="http://schemas.microsoft.com/office/drawing/2014/main" xmlns="" id="{EDD7DD54-4B19-417E-BB52-42FB59AFF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37" y="1382088"/>
            <a:ext cx="420924" cy="217108"/>
          </a:xfrm>
          <a:prstGeom prst="rect">
            <a:avLst/>
          </a:prstGeom>
        </p:spPr>
      </p:pic>
      <p:pic>
        <p:nvPicPr>
          <p:cNvPr id="165" name="그림 164">
            <a:extLst>
              <a:ext uri="{FF2B5EF4-FFF2-40B4-BE49-F238E27FC236}">
                <a16:creationId xmlns:a16="http://schemas.microsoft.com/office/drawing/2014/main" xmlns="" id="{12BED991-2257-489A-9EC9-A659D6F22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8" y="1344629"/>
            <a:ext cx="420924" cy="217108"/>
          </a:xfrm>
          <a:prstGeom prst="rect">
            <a:avLst/>
          </a:prstGeom>
        </p:spPr>
      </p:pic>
      <p:pic>
        <p:nvPicPr>
          <p:cNvPr id="166" name="그림 165">
            <a:extLst>
              <a:ext uri="{FF2B5EF4-FFF2-40B4-BE49-F238E27FC236}">
                <a16:creationId xmlns:a16="http://schemas.microsoft.com/office/drawing/2014/main" xmlns="" id="{DB7C89AB-FDE8-4959-93F6-3049512F1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37" y="1725373"/>
            <a:ext cx="420924" cy="217108"/>
          </a:xfrm>
          <a:prstGeom prst="rect">
            <a:avLst/>
          </a:prstGeom>
        </p:spPr>
      </p:pic>
      <p:pic>
        <p:nvPicPr>
          <p:cNvPr id="167" name="그림 166">
            <a:extLst>
              <a:ext uri="{FF2B5EF4-FFF2-40B4-BE49-F238E27FC236}">
                <a16:creationId xmlns:a16="http://schemas.microsoft.com/office/drawing/2014/main" xmlns="" id="{23706D0B-6006-4CEC-A9C6-F9C82A35C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9" y="1573938"/>
            <a:ext cx="420924" cy="217108"/>
          </a:xfrm>
          <a:prstGeom prst="rect">
            <a:avLst/>
          </a:prstGeom>
        </p:spPr>
      </p:pic>
      <p:pic>
        <p:nvPicPr>
          <p:cNvPr id="168" name="그림 167">
            <a:extLst>
              <a:ext uri="{FF2B5EF4-FFF2-40B4-BE49-F238E27FC236}">
                <a16:creationId xmlns:a16="http://schemas.microsoft.com/office/drawing/2014/main" xmlns="" id="{D012B6C3-5C30-435B-9D8F-55EB60579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51" y="1260387"/>
            <a:ext cx="420924" cy="217108"/>
          </a:xfrm>
          <a:prstGeom prst="rect">
            <a:avLst/>
          </a:prstGeom>
        </p:spPr>
      </p:pic>
      <p:pic>
        <p:nvPicPr>
          <p:cNvPr id="169" name="그림 168">
            <a:extLst>
              <a:ext uri="{FF2B5EF4-FFF2-40B4-BE49-F238E27FC236}">
                <a16:creationId xmlns:a16="http://schemas.microsoft.com/office/drawing/2014/main" xmlns="" id="{E8882367-EB83-4E29-88AA-9C1EF33AD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51" y="1412787"/>
            <a:ext cx="420924" cy="217108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xmlns="" id="{FE979259-F988-4F17-A275-4E53D204A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57" y="1526703"/>
            <a:ext cx="420924" cy="217108"/>
          </a:xfrm>
          <a:prstGeom prst="rect">
            <a:avLst/>
          </a:prstGeom>
        </p:spPr>
      </p:pic>
      <p:pic>
        <p:nvPicPr>
          <p:cNvPr id="171" name="그림 170">
            <a:extLst>
              <a:ext uri="{FF2B5EF4-FFF2-40B4-BE49-F238E27FC236}">
                <a16:creationId xmlns:a16="http://schemas.microsoft.com/office/drawing/2014/main" xmlns="" id="{8A5C2B8C-7DCA-4538-BF2C-8982E374E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51" y="1717587"/>
            <a:ext cx="420924" cy="217108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xmlns="" id="{CDA66A88-0583-4B97-BA6A-391760599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83" y="1719730"/>
            <a:ext cx="420924" cy="217108"/>
          </a:xfrm>
          <a:prstGeom prst="rect">
            <a:avLst/>
          </a:prstGeom>
        </p:spPr>
      </p:pic>
      <p:pic>
        <p:nvPicPr>
          <p:cNvPr id="173" name="그림 172">
            <a:extLst>
              <a:ext uri="{FF2B5EF4-FFF2-40B4-BE49-F238E27FC236}">
                <a16:creationId xmlns:a16="http://schemas.microsoft.com/office/drawing/2014/main" xmlns="" id="{D6634FB8-7B45-4A1F-A666-2BA853E97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9" y="1492193"/>
            <a:ext cx="420924" cy="217108"/>
          </a:xfrm>
          <a:prstGeom prst="rect">
            <a:avLst/>
          </a:prstGeom>
        </p:spPr>
      </p:pic>
      <p:pic>
        <p:nvPicPr>
          <p:cNvPr id="174" name="그림 173">
            <a:extLst>
              <a:ext uri="{FF2B5EF4-FFF2-40B4-BE49-F238E27FC236}">
                <a16:creationId xmlns:a16="http://schemas.microsoft.com/office/drawing/2014/main" xmlns="" id="{2CF356A5-C457-4361-A39D-808E1C719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13" y="1751705"/>
            <a:ext cx="420924" cy="217108"/>
          </a:xfrm>
          <a:prstGeom prst="rect">
            <a:avLst/>
          </a:prstGeom>
        </p:spPr>
      </p:pic>
      <p:pic>
        <p:nvPicPr>
          <p:cNvPr id="175" name="그림 174">
            <a:extLst>
              <a:ext uri="{FF2B5EF4-FFF2-40B4-BE49-F238E27FC236}">
                <a16:creationId xmlns:a16="http://schemas.microsoft.com/office/drawing/2014/main" xmlns="" id="{DFA06254-6754-4DB6-93F2-6F190D2C0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7969" y="1749442"/>
            <a:ext cx="464182" cy="239420"/>
          </a:xfrm>
          <a:prstGeom prst="rect">
            <a:avLst/>
          </a:prstGeom>
        </p:spPr>
      </p:pic>
      <p:pic>
        <p:nvPicPr>
          <p:cNvPr id="176" name="그림 175">
            <a:extLst>
              <a:ext uri="{FF2B5EF4-FFF2-40B4-BE49-F238E27FC236}">
                <a16:creationId xmlns:a16="http://schemas.microsoft.com/office/drawing/2014/main" xmlns="" id="{76D7DB25-3388-47DA-B83D-E9FAB6A62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48" y="1511245"/>
            <a:ext cx="420924" cy="217108"/>
          </a:xfrm>
          <a:prstGeom prst="rect">
            <a:avLst/>
          </a:prstGeom>
        </p:spPr>
      </p:pic>
      <p:pic>
        <p:nvPicPr>
          <p:cNvPr id="177" name="그림 176">
            <a:extLst>
              <a:ext uri="{FF2B5EF4-FFF2-40B4-BE49-F238E27FC236}">
                <a16:creationId xmlns:a16="http://schemas.microsoft.com/office/drawing/2014/main" xmlns="" id="{881E432E-E9C3-48A1-B6DB-B3B06E85C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48" y="1663645"/>
            <a:ext cx="420924" cy="217108"/>
          </a:xfrm>
          <a:prstGeom prst="rect">
            <a:avLst/>
          </a:prstGeom>
        </p:spPr>
      </p:pic>
      <p:pic>
        <p:nvPicPr>
          <p:cNvPr id="178" name="그림 177">
            <a:extLst>
              <a:ext uri="{FF2B5EF4-FFF2-40B4-BE49-F238E27FC236}">
                <a16:creationId xmlns:a16="http://schemas.microsoft.com/office/drawing/2014/main" xmlns="" id="{29F48FB5-E025-4CB0-B9E3-EEAFE04DB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06" y="1397217"/>
            <a:ext cx="420924" cy="217108"/>
          </a:xfrm>
          <a:prstGeom prst="rect">
            <a:avLst/>
          </a:prstGeom>
        </p:spPr>
      </p:pic>
      <p:pic>
        <p:nvPicPr>
          <p:cNvPr id="179" name="그림 178">
            <a:extLst>
              <a:ext uri="{FF2B5EF4-FFF2-40B4-BE49-F238E27FC236}">
                <a16:creationId xmlns:a16="http://schemas.microsoft.com/office/drawing/2014/main" xmlns="" id="{5CA09056-7A89-487F-B479-01AE0A8AA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06" y="1549617"/>
            <a:ext cx="420924" cy="217108"/>
          </a:xfrm>
          <a:prstGeom prst="rect">
            <a:avLst/>
          </a:prstGeom>
        </p:spPr>
      </p:pic>
      <p:pic>
        <p:nvPicPr>
          <p:cNvPr id="180" name="그림 179">
            <a:extLst>
              <a:ext uri="{FF2B5EF4-FFF2-40B4-BE49-F238E27FC236}">
                <a16:creationId xmlns:a16="http://schemas.microsoft.com/office/drawing/2014/main" xmlns="" id="{60E1D77F-212D-4EC6-8BFC-A8C551026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06" y="1702017"/>
            <a:ext cx="420924" cy="217108"/>
          </a:xfrm>
          <a:prstGeom prst="rect">
            <a:avLst/>
          </a:prstGeom>
        </p:spPr>
      </p:pic>
      <p:pic>
        <p:nvPicPr>
          <p:cNvPr id="181" name="그림 180">
            <a:extLst>
              <a:ext uri="{FF2B5EF4-FFF2-40B4-BE49-F238E27FC236}">
                <a16:creationId xmlns:a16="http://schemas.microsoft.com/office/drawing/2014/main" xmlns="" id="{8EF4ABDE-8AAA-4AAE-8836-4EF522706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32" y="1793942"/>
            <a:ext cx="420924" cy="217108"/>
          </a:xfrm>
          <a:prstGeom prst="rect">
            <a:avLst/>
          </a:prstGeom>
        </p:spPr>
      </p:pic>
      <p:pic>
        <p:nvPicPr>
          <p:cNvPr id="182" name="그림 181">
            <a:extLst>
              <a:ext uri="{FF2B5EF4-FFF2-40B4-BE49-F238E27FC236}">
                <a16:creationId xmlns:a16="http://schemas.microsoft.com/office/drawing/2014/main" xmlns="" id="{327E2784-85B6-41EB-ACDA-AB9F618D3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34" y="1203922"/>
            <a:ext cx="420924" cy="217108"/>
          </a:xfrm>
          <a:prstGeom prst="rect">
            <a:avLst/>
          </a:prstGeom>
        </p:spPr>
      </p:pic>
      <p:pic>
        <p:nvPicPr>
          <p:cNvPr id="183" name="그림 182">
            <a:extLst>
              <a:ext uri="{FF2B5EF4-FFF2-40B4-BE49-F238E27FC236}">
                <a16:creationId xmlns:a16="http://schemas.microsoft.com/office/drawing/2014/main" xmlns="" id="{0FBF231D-31B2-441C-88C6-A0DD97888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37" y="1252909"/>
            <a:ext cx="420924" cy="217108"/>
          </a:xfrm>
          <a:prstGeom prst="rect">
            <a:avLst/>
          </a:prstGeom>
        </p:spPr>
      </p:pic>
      <p:pic>
        <p:nvPicPr>
          <p:cNvPr id="184" name="그림 183">
            <a:extLst>
              <a:ext uri="{FF2B5EF4-FFF2-40B4-BE49-F238E27FC236}">
                <a16:creationId xmlns:a16="http://schemas.microsoft.com/office/drawing/2014/main" xmlns="" id="{D9CA4275-AFA8-4E1A-9144-B7DAE7C17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01" y="1186384"/>
            <a:ext cx="420924" cy="217108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xmlns="" id="{9274F160-5585-4F50-B132-3CA4B5119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28" y="1231738"/>
            <a:ext cx="420924" cy="217108"/>
          </a:xfrm>
          <a:prstGeom prst="rect">
            <a:avLst/>
          </a:prstGeom>
        </p:spPr>
      </p:pic>
      <p:pic>
        <p:nvPicPr>
          <p:cNvPr id="186" name="그림 185">
            <a:extLst>
              <a:ext uri="{FF2B5EF4-FFF2-40B4-BE49-F238E27FC236}">
                <a16:creationId xmlns:a16="http://schemas.microsoft.com/office/drawing/2014/main" xmlns="" id="{77A02F93-6C26-476F-B0F6-B8FE38C48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65" y="1182124"/>
            <a:ext cx="420924" cy="217108"/>
          </a:xfrm>
          <a:prstGeom prst="rect">
            <a:avLst/>
          </a:prstGeom>
        </p:spPr>
      </p:pic>
      <p:pic>
        <p:nvPicPr>
          <p:cNvPr id="187" name="그림 186">
            <a:extLst>
              <a:ext uri="{FF2B5EF4-FFF2-40B4-BE49-F238E27FC236}">
                <a16:creationId xmlns:a16="http://schemas.microsoft.com/office/drawing/2014/main" xmlns="" id="{8BE60D59-D577-4346-B260-FC1865942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65" y="1334524"/>
            <a:ext cx="420924" cy="217108"/>
          </a:xfrm>
          <a:prstGeom prst="rect">
            <a:avLst/>
          </a:prstGeom>
        </p:spPr>
      </p:pic>
      <p:pic>
        <p:nvPicPr>
          <p:cNvPr id="188" name="그림 187">
            <a:extLst>
              <a:ext uri="{FF2B5EF4-FFF2-40B4-BE49-F238E27FC236}">
                <a16:creationId xmlns:a16="http://schemas.microsoft.com/office/drawing/2014/main" xmlns="" id="{F94F48CA-ED22-441A-A237-112BFDC85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77" y="1491815"/>
            <a:ext cx="420924" cy="217108"/>
          </a:xfrm>
          <a:prstGeom prst="rect">
            <a:avLst/>
          </a:prstGeom>
        </p:spPr>
      </p:pic>
      <p:pic>
        <p:nvPicPr>
          <p:cNvPr id="189" name="그림 188">
            <a:extLst>
              <a:ext uri="{FF2B5EF4-FFF2-40B4-BE49-F238E27FC236}">
                <a16:creationId xmlns:a16="http://schemas.microsoft.com/office/drawing/2014/main" xmlns="" id="{0597B5AE-BD10-4062-A21A-0EA93FBB8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74" y="1791864"/>
            <a:ext cx="420924" cy="21710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F4B6079A-5525-4328-9EA0-4D13ADD5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9" y="1073162"/>
            <a:ext cx="300399" cy="359494"/>
          </a:xfrm>
          <a:prstGeom prst="rect">
            <a:avLst/>
          </a:prstGeom>
        </p:spPr>
      </p:pic>
      <p:pic>
        <p:nvPicPr>
          <p:cNvPr id="190" name="그림 189">
            <a:extLst>
              <a:ext uri="{FF2B5EF4-FFF2-40B4-BE49-F238E27FC236}">
                <a16:creationId xmlns:a16="http://schemas.microsoft.com/office/drawing/2014/main" xmlns="" id="{76AD88BC-309D-4FBD-9DF3-B775D89D0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13" y="1073162"/>
            <a:ext cx="300399" cy="359494"/>
          </a:xfrm>
          <a:prstGeom prst="rect">
            <a:avLst/>
          </a:prstGeom>
        </p:spPr>
      </p:pic>
      <p:pic>
        <p:nvPicPr>
          <p:cNvPr id="191" name="그림 190">
            <a:extLst>
              <a:ext uri="{FF2B5EF4-FFF2-40B4-BE49-F238E27FC236}">
                <a16:creationId xmlns:a16="http://schemas.microsoft.com/office/drawing/2014/main" xmlns="" id="{158A3434-B603-44AD-B10D-E6C6BB2CF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01" y="1083584"/>
            <a:ext cx="300399" cy="359494"/>
          </a:xfrm>
          <a:prstGeom prst="rect">
            <a:avLst/>
          </a:prstGeom>
        </p:spPr>
      </p:pic>
      <p:pic>
        <p:nvPicPr>
          <p:cNvPr id="192" name="그림 191">
            <a:extLst>
              <a:ext uri="{FF2B5EF4-FFF2-40B4-BE49-F238E27FC236}">
                <a16:creationId xmlns:a16="http://schemas.microsoft.com/office/drawing/2014/main" xmlns="" id="{961552B2-5CB6-45B0-81A1-14DAC0D6D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46" y="1083584"/>
            <a:ext cx="300399" cy="359494"/>
          </a:xfrm>
          <a:prstGeom prst="rect">
            <a:avLst/>
          </a:prstGeom>
        </p:spPr>
      </p:pic>
      <p:pic>
        <p:nvPicPr>
          <p:cNvPr id="193" name="그림 192">
            <a:extLst>
              <a:ext uri="{FF2B5EF4-FFF2-40B4-BE49-F238E27FC236}">
                <a16:creationId xmlns:a16="http://schemas.microsoft.com/office/drawing/2014/main" xmlns="" id="{F8D35AF0-CFCD-4555-94B0-7EAB6E233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49" y="1082264"/>
            <a:ext cx="300399" cy="359494"/>
          </a:xfrm>
          <a:prstGeom prst="rect">
            <a:avLst/>
          </a:prstGeom>
        </p:spPr>
      </p:pic>
      <p:pic>
        <p:nvPicPr>
          <p:cNvPr id="194" name="그림 193">
            <a:extLst>
              <a:ext uri="{FF2B5EF4-FFF2-40B4-BE49-F238E27FC236}">
                <a16:creationId xmlns:a16="http://schemas.microsoft.com/office/drawing/2014/main" xmlns="" id="{3229D420-C83B-487F-8393-0854078C2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60" y="1082264"/>
            <a:ext cx="300399" cy="359494"/>
          </a:xfrm>
          <a:prstGeom prst="rect">
            <a:avLst/>
          </a:prstGeom>
        </p:spPr>
      </p:pic>
      <p:pic>
        <p:nvPicPr>
          <p:cNvPr id="195" name="그림 194">
            <a:extLst>
              <a:ext uri="{FF2B5EF4-FFF2-40B4-BE49-F238E27FC236}">
                <a16:creationId xmlns:a16="http://schemas.microsoft.com/office/drawing/2014/main" xmlns="" id="{BCDE0F90-BE13-41D7-AE75-4EBD767E9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24" y="1082149"/>
            <a:ext cx="300399" cy="359494"/>
          </a:xfrm>
          <a:prstGeom prst="rect">
            <a:avLst/>
          </a:prstGeom>
        </p:spPr>
      </p:pic>
      <p:pic>
        <p:nvPicPr>
          <p:cNvPr id="196" name="그림 195">
            <a:extLst>
              <a:ext uri="{FF2B5EF4-FFF2-40B4-BE49-F238E27FC236}">
                <a16:creationId xmlns:a16="http://schemas.microsoft.com/office/drawing/2014/main" xmlns="" id="{6ADAC7C9-C6C2-4032-85CE-711028B6B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00" y="1218219"/>
            <a:ext cx="300399" cy="359494"/>
          </a:xfrm>
          <a:prstGeom prst="rect">
            <a:avLst/>
          </a:prstGeom>
        </p:spPr>
      </p:pic>
      <p:pic>
        <p:nvPicPr>
          <p:cNvPr id="197" name="그림 196">
            <a:extLst>
              <a:ext uri="{FF2B5EF4-FFF2-40B4-BE49-F238E27FC236}">
                <a16:creationId xmlns:a16="http://schemas.microsoft.com/office/drawing/2014/main" xmlns="" id="{6768EFB0-7364-493C-B966-3163A8E6B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4" y="1218219"/>
            <a:ext cx="300399" cy="359494"/>
          </a:xfrm>
          <a:prstGeom prst="rect">
            <a:avLst/>
          </a:prstGeom>
        </p:spPr>
      </p:pic>
      <p:pic>
        <p:nvPicPr>
          <p:cNvPr id="198" name="그림 197">
            <a:extLst>
              <a:ext uri="{FF2B5EF4-FFF2-40B4-BE49-F238E27FC236}">
                <a16:creationId xmlns:a16="http://schemas.microsoft.com/office/drawing/2014/main" xmlns="" id="{9440017D-668D-4263-9405-EBB96017E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12" y="1228641"/>
            <a:ext cx="300399" cy="359494"/>
          </a:xfrm>
          <a:prstGeom prst="rect">
            <a:avLst/>
          </a:prstGeom>
        </p:spPr>
      </p:pic>
      <p:pic>
        <p:nvPicPr>
          <p:cNvPr id="199" name="그림 198">
            <a:extLst>
              <a:ext uri="{FF2B5EF4-FFF2-40B4-BE49-F238E27FC236}">
                <a16:creationId xmlns:a16="http://schemas.microsoft.com/office/drawing/2014/main" xmlns="" id="{6E397ED7-4904-4E7D-87CD-D68079901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57" y="1228641"/>
            <a:ext cx="300399" cy="359494"/>
          </a:xfrm>
          <a:prstGeom prst="rect">
            <a:avLst/>
          </a:prstGeom>
        </p:spPr>
      </p:pic>
      <p:pic>
        <p:nvPicPr>
          <p:cNvPr id="200" name="그림 199">
            <a:extLst>
              <a:ext uri="{FF2B5EF4-FFF2-40B4-BE49-F238E27FC236}">
                <a16:creationId xmlns:a16="http://schemas.microsoft.com/office/drawing/2014/main" xmlns="" id="{B0528680-586A-46D3-8B6B-89DA208DD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60" y="1227321"/>
            <a:ext cx="300399" cy="359494"/>
          </a:xfrm>
          <a:prstGeom prst="rect">
            <a:avLst/>
          </a:prstGeom>
        </p:spPr>
      </p:pic>
      <p:pic>
        <p:nvPicPr>
          <p:cNvPr id="201" name="그림 200">
            <a:extLst>
              <a:ext uri="{FF2B5EF4-FFF2-40B4-BE49-F238E27FC236}">
                <a16:creationId xmlns:a16="http://schemas.microsoft.com/office/drawing/2014/main" xmlns="" id="{02F7F10F-BE83-4A57-9040-55B7E341C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71" y="1227321"/>
            <a:ext cx="300399" cy="359494"/>
          </a:xfrm>
          <a:prstGeom prst="rect">
            <a:avLst/>
          </a:prstGeom>
        </p:spPr>
      </p:pic>
      <p:pic>
        <p:nvPicPr>
          <p:cNvPr id="202" name="그림 201">
            <a:extLst>
              <a:ext uri="{FF2B5EF4-FFF2-40B4-BE49-F238E27FC236}">
                <a16:creationId xmlns:a16="http://schemas.microsoft.com/office/drawing/2014/main" xmlns="" id="{C66E08C1-1113-47BC-8029-8CBF41EAA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35" y="1227206"/>
            <a:ext cx="300399" cy="359494"/>
          </a:xfrm>
          <a:prstGeom prst="rect">
            <a:avLst/>
          </a:prstGeom>
        </p:spPr>
      </p:pic>
      <p:pic>
        <p:nvPicPr>
          <p:cNvPr id="203" name="그림 202">
            <a:extLst>
              <a:ext uri="{FF2B5EF4-FFF2-40B4-BE49-F238E27FC236}">
                <a16:creationId xmlns:a16="http://schemas.microsoft.com/office/drawing/2014/main" xmlns="" id="{BD70B880-6D6A-45A6-8A2A-91F65B4F1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01" y="1423556"/>
            <a:ext cx="300399" cy="359494"/>
          </a:xfrm>
          <a:prstGeom prst="rect">
            <a:avLst/>
          </a:prstGeom>
        </p:spPr>
      </p:pic>
      <p:pic>
        <p:nvPicPr>
          <p:cNvPr id="204" name="그림 203">
            <a:extLst>
              <a:ext uri="{FF2B5EF4-FFF2-40B4-BE49-F238E27FC236}">
                <a16:creationId xmlns:a16="http://schemas.microsoft.com/office/drawing/2014/main" xmlns="" id="{EDFACCBF-C374-4A4B-A700-302057F94B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4" y="1420786"/>
            <a:ext cx="300399" cy="359494"/>
          </a:xfrm>
          <a:prstGeom prst="rect">
            <a:avLst/>
          </a:prstGeom>
        </p:spPr>
      </p:pic>
      <p:pic>
        <p:nvPicPr>
          <p:cNvPr id="205" name="그림 204">
            <a:extLst>
              <a:ext uri="{FF2B5EF4-FFF2-40B4-BE49-F238E27FC236}">
                <a16:creationId xmlns:a16="http://schemas.microsoft.com/office/drawing/2014/main" xmlns="" id="{DB610EBF-B707-453E-AA43-E92A2775F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35" y="1417064"/>
            <a:ext cx="300399" cy="359494"/>
          </a:xfrm>
          <a:prstGeom prst="rect">
            <a:avLst/>
          </a:prstGeom>
        </p:spPr>
      </p:pic>
      <p:pic>
        <p:nvPicPr>
          <p:cNvPr id="206" name="그림 205">
            <a:extLst>
              <a:ext uri="{FF2B5EF4-FFF2-40B4-BE49-F238E27FC236}">
                <a16:creationId xmlns:a16="http://schemas.microsoft.com/office/drawing/2014/main" xmlns="" id="{EE3E5C17-B057-4120-89CC-AFDE9A0E9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95" y="1417064"/>
            <a:ext cx="300399" cy="359494"/>
          </a:xfrm>
          <a:prstGeom prst="rect">
            <a:avLst/>
          </a:prstGeom>
        </p:spPr>
      </p:pic>
      <p:pic>
        <p:nvPicPr>
          <p:cNvPr id="207" name="그림 206">
            <a:extLst>
              <a:ext uri="{FF2B5EF4-FFF2-40B4-BE49-F238E27FC236}">
                <a16:creationId xmlns:a16="http://schemas.microsoft.com/office/drawing/2014/main" xmlns="" id="{64F2E25D-8C15-4810-8596-C39C47CC7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90" y="1423556"/>
            <a:ext cx="300399" cy="359494"/>
          </a:xfrm>
          <a:prstGeom prst="rect">
            <a:avLst/>
          </a:prstGeom>
        </p:spPr>
      </p:pic>
      <p:pic>
        <p:nvPicPr>
          <p:cNvPr id="208" name="그림 207">
            <a:extLst>
              <a:ext uri="{FF2B5EF4-FFF2-40B4-BE49-F238E27FC236}">
                <a16:creationId xmlns:a16="http://schemas.microsoft.com/office/drawing/2014/main" xmlns="" id="{CF99EA9D-A6F5-464F-AB3D-BAAF4415D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58" y="1431552"/>
            <a:ext cx="300399" cy="359494"/>
          </a:xfrm>
          <a:prstGeom prst="rect">
            <a:avLst/>
          </a:prstGeom>
        </p:spPr>
      </p:pic>
      <p:pic>
        <p:nvPicPr>
          <p:cNvPr id="210" name="그림 209">
            <a:extLst>
              <a:ext uri="{FF2B5EF4-FFF2-40B4-BE49-F238E27FC236}">
                <a16:creationId xmlns:a16="http://schemas.microsoft.com/office/drawing/2014/main" xmlns="" id="{5B6AEEA6-6ADE-41B6-858B-A733BC1A5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9" y="1628893"/>
            <a:ext cx="300399" cy="359494"/>
          </a:xfrm>
          <a:prstGeom prst="rect">
            <a:avLst/>
          </a:prstGeom>
        </p:spPr>
      </p:pic>
      <p:pic>
        <p:nvPicPr>
          <p:cNvPr id="211" name="그림 210">
            <a:extLst>
              <a:ext uri="{FF2B5EF4-FFF2-40B4-BE49-F238E27FC236}">
                <a16:creationId xmlns:a16="http://schemas.microsoft.com/office/drawing/2014/main" xmlns="" id="{BD7D57A5-23A6-4FDA-944C-B30BFE34F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12" y="1626123"/>
            <a:ext cx="300399" cy="359494"/>
          </a:xfrm>
          <a:prstGeom prst="rect">
            <a:avLst/>
          </a:prstGeom>
        </p:spPr>
      </p:pic>
      <p:pic>
        <p:nvPicPr>
          <p:cNvPr id="212" name="그림 211">
            <a:extLst>
              <a:ext uri="{FF2B5EF4-FFF2-40B4-BE49-F238E27FC236}">
                <a16:creationId xmlns:a16="http://schemas.microsoft.com/office/drawing/2014/main" xmlns="" id="{10C68B35-E482-4CCA-8EC3-207923AEF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23" y="1622401"/>
            <a:ext cx="300399" cy="359494"/>
          </a:xfrm>
          <a:prstGeom prst="rect">
            <a:avLst/>
          </a:prstGeom>
        </p:spPr>
      </p:pic>
      <p:pic>
        <p:nvPicPr>
          <p:cNvPr id="213" name="그림 212">
            <a:extLst>
              <a:ext uri="{FF2B5EF4-FFF2-40B4-BE49-F238E27FC236}">
                <a16:creationId xmlns:a16="http://schemas.microsoft.com/office/drawing/2014/main" xmlns="" id="{2883139E-B512-4458-A352-72E6D2937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83" y="1622401"/>
            <a:ext cx="300399" cy="359494"/>
          </a:xfrm>
          <a:prstGeom prst="rect">
            <a:avLst/>
          </a:prstGeom>
        </p:spPr>
      </p:pic>
      <p:pic>
        <p:nvPicPr>
          <p:cNvPr id="214" name="그림 213">
            <a:extLst>
              <a:ext uri="{FF2B5EF4-FFF2-40B4-BE49-F238E27FC236}">
                <a16:creationId xmlns:a16="http://schemas.microsoft.com/office/drawing/2014/main" xmlns="" id="{326222D0-92D1-4738-B905-19B4F1C1D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78" y="1628893"/>
            <a:ext cx="300399" cy="359494"/>
          </a:xfrm>
          <a:prstGeom prst="rect">
            <a:avLst/>
          </a:prstGeom>
        </p:spPr>
      </p:pic>
      <p:pic>
        <p:nvPicPr>
          <p:cNvPr id="215" name="그림 214">
            <a:extLst>
              <a:ext uri="{FF2B5EF4-FFF2-40B4-BE49-F238E27FC236}">
                <a16:creationId xmlns:a16="http://schemas.microsoft.com/office/drawing/2014/main" xmlns="" id="{5C69013B-E94D-4C7D-8B0C-1241E6584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6" y="1636889"/>
            <a:ext cx="300399" cy="359494"/>
          </a:xfrm>
          <a:prstGeom prst="rect">
            <a:avLst/>
          </a:prstGeom>
        </p:spPr>
      </p:pic>
      <p:grpSp>
        <p:nvGrpSpPr>
          <p:cNvPr id="216" name="그룹 215">
            <a:extLst>
              <a:ext uri="{FF2B5EF4-FFF2-40B4-BE49-F238E27FC236}">
                <a16:creationId xmlns:a16="http://schemas.microsoft.com/office/drawing/2014/main" xmlns="" id="{533A4CFB-F258-4F62-8FA6-C210C5BF443C}"/>
              </a:ext>
            </a:extLst>
          </p:cNvPr>
          <p:cNvGrpSpPr/>
          <p:nvPr/>
        </p:nvGrpSpPr>
        <p:grpSpPr>
          <a:xfrm>
            <a:off x="473179" y="2506277"/>
            <a:ext cx="1677417" cy="2418704"/>
            <a:chOff x="5660905" y="2625432"/>
            <a:chExt cx="1905282" cy="2610167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xmlns="" id="{AA67B88B-916B-4CA5-AD0E-B06DC11072E3}"/>
                </a:ext>
              </a:extLst>
            </p:cNvPr>
            <p:cNvSpPr/>
            <p:nvPr/>
          </p:nvSpPr>
          <p:spPr>
            <a:xfrm>
              <a:off x="5660905" y="2625432"/>
              <a:ext cx="1905282" cy="2603675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xmlns="" id="{D8CA3BDE-22CF-4626-BA0F-1069174DA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05" y="2625432"/>
              <a:ext cx="1905282" cy="2610167"/>
            </a:xfrm>
            <a:prstGeom prst="rect">
              <a:avLst/>
            </a:prstGeom>
          </p:spPr>
        </p:pic>
      </p:grpSp>
      <p:pic>
        <p:nvPicPr>
          <p:cNvPr id="217" name="그림 216">
            <a:extLst>
              <a:ext uri="{FF2B5EF4-FFF2-40B4-BE49-F238E27FC236}">
                <a16:creationId xmlns:a16="http://schemas.microsoft.com/office/drawing/2014/main" xmlns="" id="{1A43EE81-2381-4FFF-8075-CDCF915F5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3" y="3066910"/>
            <a:ext cx="411162" cy="490883"/>
          </a:xfrm>
          <a:prstGeom prst="rect">
            <a:avLst/>
          </a:prstGeom>
        </p:spPr>
      </p:pic>
      <p:pic>
        <p:nvPicPr>
          <p:cNvPr id="218" name="그림 217">
            <a:extLst>
              <a:ext uri="{FF2B5EF4-FFF2-40B4-BE49-F238E27FC236}">
                <a16:creationId xmlns:a16="http://schemas.microsoft.com/office/drawing/2014/main" xmlns="" id="{812424EF-D827-4978-B85B-E4ECF03C4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3" y="3808939"/>
            <a:ext cx="300399" cy="359494"/>
          </a:xfrm>
          <a:prstGeom prst="rect">
            <a:avLst/>
          </a:prstGeom>
        </p:spPr>
      </p:pic>
      <p:pic>
        <p:nvPicPr>
          <p:cNvPr id="219" name="그림 218">
            <a:extLst>
              <a:ext uri="{FF2B5EF4-FFF2-40B4-BE49-F238E27FC236}">
                <a16:creationId xmlns:a16="http://schemas.microsoft.com/office/drawing/2014/main" xmlns="" id="{60182EDB-3699-484D-9291-A2AF43CCC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6" y="4482461"/>
            <a:ext cx="321098" cy="352425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5481B162-D87C-4EB9-9C2E-9D2C56C2ADB1}"/>
              </a:ext>
            </a:extLst>
          </p:cNvPr>
          <p:cNvSpPr txBox="1"/>
          <p:nvPr/>
        </p:nvSpPr>
        <p:spPr>
          <a:xfrm>
            <a:off x="1107316" y="3066910"/>
            <a:ext cx="1199358" cy="18580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수박 </a:t>
            </a:r>
            <a:r>
              <a:rPr lang="en-US" altLang="ko-KR" sz="1000" b="1" dirty="0">
                <a:latin typeface="+mn-ea"/>
                <a:cs typeface="+mj-cs"/>
              </a:rPr>
              <a:t>3kg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사과 </a:t>
            </a:r>
            <a:r>
              <a:rPr lang="en-US" altLang="ko-KR" sz="1000" b="1" dirty="0">
                <a:latin typeface="+mn-ea"/>
                <a:cs typeface="+mj-cs"/>
              </a:rPr>
              <a:t>1kg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감자 </a:t>
            </a:r>
            <a:r>
              <a:rPr lang="en-US" altLang="ko-KR" sz="1000" b="1" dirty="0">
                <a:latin typeface="+mn-ea"/>
                <a:cs typeface="+mj-cs"/>
              </a:rPr>
              <a:t>3kg</a:t>
            </a:r>
          </a:p>
        </p:txBody>
      </p:sp>
      <p:pic>
        <p:nvPicPr>
          <p:cNvPr id="227" name="그림 226">
            <a:extLst>
              <a:ext uri="{FF2B5EF4-FFF2-40B4-BE49-F238E27FC236}">
                <a16:creationId xmlns:a16="http://schemas.microsoft.com/office/drawing/2014/main" xmlns="" id="{783AB6D4-7DD3-460C-856F-F495393118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30" y="2688811"/>
            <a:ext cx="2560930" cy="2824560"/>
          </a:xfrm>
          <a:prstGeom prst="rect">
            <a:avLst/>
          </a:prstGeom>
        </p:spPr>
      </p:pic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xmlns="" id="{B0247AA9-4EAA-4A2C-A606-7401160C56A5}"/>
              </a:ext>
            </a:extLst>
          </p:cNvPr>
          <p:cNvSpPr/>
          <p:nvPr/>
        </p:nvSpPr>
        <p:spPr>
          <a:xfrm>
            <a:off x="6127213" y="4686300"/>
            <a:ext cx="2028646" cy="5492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계산하기</a:t>
            </a:r>
          </a:p>
        </p:txBody>
      </p:sp>
      <p:pic>
        <p:nvPicPr>
          <p:cNvPr id="209" name="그림 208">
            <a:extLst>
              <a:ext uri="{FF2B5EF4-FFF2-40B4-BE49-F238E27FC236}">
                <a16:creationId xmlns:a16="http://schemas.microsoft.com/office/drawing/2014/main" xmlns="" id="{84EF0867-6C14-4E7A-B06F-FF24EAA81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55" y="4192551"/>
            <a:ext cx="411162" cy="490883"/>
          </a:xfrm>
          <a:prstGeom prst="rect">
            <a:avLst/>
          </a:prstGeom>
        </p:spPr>
      </p:pic>
      <p:pic>
        <p:nvPicPr>
          <p:cNvPr id="220" name="그림 219">
            <a:extLst>
              <a:ext uri="{FF2B5EF4-FFF2-40B4-BE49-F238E27FC236}">
                <a16:creationId xmlns:a16="http://schemas.microsoft.com/office/drawing/2014/main" xmlns="" id="{6987E86D-7EB2-49CF-B56A-E98271B6E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3" y="4143029"/>
            <a:ext cx="411162" cy="490883"/>
          </a:xfrm>
          <a:prstGeom prst="rect">
            <a:avLst/>
          </a:prstGeom>
        </p:spPr>
      </p:pic>
      <p:pic>
        <p:nvPicPr>
          <p:cNvPr id="222" name="그림 221">
            <a:extLst>
              <a:ext uri="{FF2B5EF4-FFF2-40B4-BE49-F238E27FC236}">
                <a16:creationId xmlns:a16="http://schemas.microsoft.com/office/drawing/2014/main" xmlns="" id="{DA60B5E5-4767-4A9A-8F94-9A9FB0EC4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49" y="4167790"/>
            <a:ext cx="411162" cy="490883"/>
          </a:xfrm>
          <a:prstGeom prst="rect">
            <a:avLst/>
          </a:prstGeom>
        </p:spPr>
      </p:pic>
      <p:pic>
        <p:nvPicPr>
          <p:cNvPr id="226" name="그림 225">
            <a:extLst>
              <a:ext uri="{FF2B5EF4-FFF2-40B4-BE49-F238E27FC236}">
                <a16:creationId xmlns:a16="http://schemas.microsoft.com/office/drawing/2014/main" xmlns="" id="{631B1ABD-760B-4400-AAA8-F4CA52A72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03" y="4138456"/>
            <a:ext cx="411162" cy="490883"/>
          </a:xfrm>
          <a:prstGeom prst="rect">
            <a:avLst/>
          </a:prstGeom>
        </p:spPr>
      </p:pic>
      <p:pic>
        <p:nvPicPr>
          <p:cNvPr id="228" name="그림 227">
            <a:extLst>
              <a:ext uri="{FF2B5EF4-FFF2-40B4-BE49-F238E27FC236}">
                <a16:creationId xmlns:a16="http://schemas.microsoft.com/office/drawing/2014/main" xmlns="" id="{99F294C3-BA27-451F-8236-DC7D788C2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35" y="4105231"/>
            <a:ext cx="411162" cy="490883"/>
          </a:xfrm>
          <a:prstGeom prst="rect">
            <a:avLst/>
          </a:prstGeom>
        </p:spPr>
      </p:pic>
      <p:pic>
        <p:nvPicPr>
          <p:cNvPr id="231" name="그림 230">
            <a:extLst>
              <a:ext uri="{FF2B5EF4-FFF2-40B4-BE49-F238E27FC236}">
                <a16:creationId xmlns:a16="http://schemas.microsoft.com/office/drawing/2014/main" xmlns="" id="{CBCAE3BB-29C0-4571-82D4-2E9929030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85" y="4106657"/>
            <a:ext cx="411162" cy="490883"/>
          </a:xfrm>
          <a:prstGeom prst="rect">
            <a:avLst/>
          </a:prstGeom>
        </p:spPr>
      </p:pic>
      <p:pic>
        <p:nvPicPr>
          <p:cNvPr id="232" name="그림 231">
            <a:extLst>
              <a:ext uri="{FF2B5EF4-FFF2-40B4-BE49-F238E27FC236}">
                <a16:creationId xmlns:a16="http://schemas.microsoft.com/office/drawing/2014/main" xmlns="" id="{FF07E302-252E-46EF-BFB0-BE2BC0925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50" y="3920911"/>
            <a:ext cx="300399" cy="359494"/>
          </a:xfrm>
          <a:prstGeom prst="rect">
            <a:avLst/>
          </a:prstGeom>
        </p:spPr>
      </p:pic>
      <p:pic>
        <p:nvPicPr>
          <p:cNvPr id="233" name="그림 232">
            <a:extLst>
              <a:ext uri="{FF2B5EF4-FFF2-40B4-BE49-F238E27FC236}">
                <a16:creationId xmlns:a16="http://schemas.microsoft.com/office/drawing/2014/main" xmlns="" id="{607D854F-2EF0-4C15-B113-DB5B700CE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73" y="3918141"/>
            <a:ext cx="300399" cy="359494"/>
          </a:xfrm>
          <a:prstGeom prst="rect">
            <a:avLst/>
          </a:prstGeom>
        </p:spPr>
      </p:pic>
      <p:pic>
        <p:nvPicPr>
          <p:cNvPr id="234" name="그림 233">
            <a:extLst>
              <a:ext uri="{FF2B5EF4-FFF2-40B4-BE49-F238E27FC236}">
                <a16:creationId xmlns:a16="http://schemas.microsoft.com/office/drawing/2014/main" xmlns="" id="{06456F10-3B3E-4426-B218-0CF8EC3B9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4" y="3914419"/>
            <a:ext cx="300399" cy="359494"/>
          </a:xfrm>
          <a:prstGeom prst="rect">
            <a:avLst/>
          </a:prstGeom>
        </p:spPr>
      </p:pic>
      <p:pic>
        <p:nvPicPr>
          <p:cNvPr id="235" name="그림 234">
            <a:extLst>
              <a:ext uri="{FF2B5EF4-FFF2-40B4-BE49-F238E27FC236}">
                <a16:creationId xmlns:a16="http://schemas.microsoft.com/office/drawing/2014/main" xmlns="" id="{2FB67437-DD0C-4970-AD08-79AA72DFA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44" y="3914419"/>
            <a:ext cx="300399" cy="359494"/>
          </a:xfrm>
          <a:prstGeom prst="rect">
            <a:avLst/>
          </a:prstGeom>
        </p:spPr>
      </p:pic>
      <p:pic>
        <p:nvPicPr>
          <p:cNvPr id="236" name="그림 235">
            <a:extLst>
              <a:ext uri="{FF2B5EF4-FFF2-40B4-BE49-F238E27FC236}">
                <a16:creationId xmlns:a16="http://schemas.microsoft.com/office/drawing/2014/main" xmlns="" id="{84E2BB0B-152E-4755-AFDA-A03571BB9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39" y="3920911"/>
            <a:ext cx="300399" cy="359494"/>
          </a:xfrm>
          <a:prstGeom prst="rect">
            <a:avLst/>
          </a:prstGeom>
        </p:spPr>
      </p:pic>
      <p:pic>
        <p:nvPicPr>
          <p:cNvPr id="237" name="그림 236">
            <a:extLst>
              <a:ext uri="{FF2B5EF4-FFF2-40B4-BE49-F238E27FC236}">
                <a16:creationId xmlns:a16="http://schemas.microsoft.com/office/drawing/2014/main" xmlns="" id="{2255101B-75C3-4902-93FE-58D3FD6F1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12" y="3908211"/>
            <a:ext cx="321098" cy="352425"/>
          </a:xfrm>
          <a:prstGeom prst="rect">
            <a:avLst/>
          </a:prstGeom>
        </p:spPr>
      </p:pic>
      <p:pic>
        <p:nvPicPr>
          <p:cNvPr id="238" name="그림 237">
            <a:extLst>
              <a:ext uri="{FF2B5EF4-FFF2-40B4-BE49-F238E27FC236}">
                <a16:creationId xmlns:a16="http://schemas.microsoft.com/office/drawing/2014/main" xmlns="" id="{C0ABF06E-E35D-4B60-82BA-698BF585D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58" y="3660156"/>
            <a:ext cx="321098" cy="352425"/>
          </a:xfrm>
          <a:prstGeom prst="rect">
            <a:avLst/>
          </a:prstGeom>
        </p:spPr>
      </p:pic>
      <p:pic>
        <p:nvPicPr>
          <p:cNvPr id="239" name="그림 238">
            <a:extLst>
              <a:ext uri="{FF2B5EF4-FFF2-40B4-BE49-F238E27FC236}">
                <a16:creationId xmlns:a16="http://schemas.microsoft.com/office/drawing/2014/main" xmlns="" id="{2F671BDB-B935-44FA-95C2-55CD0B809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36" y="3660156"/>
            <a:ext cx="321098" cy="352425"/>
          </a:xfrm>
          <a:prstGeom prst="rect">
            <a:avLst/>
          </a:prstGeom>
        </p:spPr>
      </p:pic>
      <p:pic>
        <p:nvPicPr>
          <p:cNvPr id="240" name="그림 239">
            <a:extLst>
              <a:ext uri="{FF2B5EF4-FFF2-40B4-BE49-F238E27FC236}">
                <a16:creationId xmlns:a16="http://schemas.microsoft.com/office/drawing/2014/main" xmlns="" id="{89C8A2B4-C1B1-408B-8CD4-2CD98B962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79" y="3674462"/>
            <a:ext cx="321098" cy="352425"/>
          </a:xfrm>
          <a:prstGeom prst="rect">
            <a:avLst/>
          </a:prstGeom>
        </p:spPr>
      </p:pic>
      <p:pic>
        <p:nvPicPr>
          <p:cNvPr id="241" name="그림 240">
            <a:extLst>
              <a:ext uri="{FF2B5EF4-FFF2-40B4-BE49-F238E27FC236}">
                <a16:creationId xmlns:a16="http://schemas.microsoft.com/office/drawing/2014/main" xmlns="" id="{A909986F-89C1-4CFD-8739-1BE6208FD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79" y="3674462"/>
            <a:ext cx="321098" cy="352425"/>
          </a:xfrm>
          <a:prstGeom prst="rect">
            <a:avLst/>
          </a:prstGeom>
        </p:spPr>
      </p:pic>
      <p:pic>
        <p:nvPicPr>
          <p:cNvPr id="242" name="그림 241">
            <a:extLst>
              <a:ext uri="{FF2B5EF4-FFF2-40B4-BE49-F238E27FC236}">
                <a16:creationId xmlns:a16="http://schemas.microsoft.com/office/drawing/2014/main" xmlns="" id="{C8A82372-2975-4C09-BD16-CF52E78C9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07" y="3660156"/>
            <a:ext cx="321098" cy="352425"/>
          </a:xfrm>
          <a:prstGeom prst="rect">
            <a:avLst/>
          </a:prstGeom>
        </p:spPr>
      </p:pic>
      <p:pic>
        <p:nvPicPr>
          <p:cNvPr id="243" name="그림 242">
            <a:extLst>
              <a:ext uri="{FF2B5EF4-FFF2-40B4-BE49-F238E27FC236}">
                <a16:creationId xmlns:a16="http://schemas.microsoft.com/office/drawing/2014/main" xmlns="" id="{B39A572D-1FA9-4685-AC4E-216A636E7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95" y="3889038"/>
            <a:ext cx="321098" cy="352425"/>
          </a:xfrm>
          <a:prstGeom prst="rect">
            <a:avLst/>
          </a:prstGeom>
        </p:spPr>
      </p:pic>
      <p:pic>
        <p:nvPicPr>
          <p:cNvPr id="244" name="그림 243">
            <a:extLst>
              <a:ext uri="{FF2B5EF4-FFF2-40B4-BE49-F238E27FC236}">
                <a16:creationId xmlns:a16="http://schemas.microsoft.com/office/drawing/2014/main" xmlns="" id="{E9E2FE22-164C-4C69-8DCC-1DF11B339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16" y="3889039"/>
            <a:ext cx="321098" cy="352425"/>
          </a:xfrm>
          <a:prstGeom prst="rect">
            <a:avLst/>
          </a:prstGeom>
        </p:spPr>
      </p:pic>
      <p:pic>
        <p:nvPicPr>
          <p:cNvPr id="245" name="그림 244">
            <a:extLst>
              <a:ext uri="{FF2B5EF4-FFF2-40B4-BE49-F238E27FC236}">
                <a16:creationId xmlns:a16="http://schemas.microsoft.com/office/drawing/2014/main" xmlns="" id="{FC5120A9-F71A-40ED-A468-11B9EC7AE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37" y="3887294"/>
            <a:ext cx="321098" cy="352425"/>
          </a:xfrm>
          <a:prstGeom prst="rect">
            <a:avLst/>
          </a:prstGeom>
        </p:spPr>
      </p:pic>
      <p:pic>
        <p:nvPicPr>
          <p:cNvPr id="246" name="그림 245">
            <a:extLst>
              <a:ext uri="{FF2B5EF4-FFF2-40B4-BE49-F238E27FC236}">
                <a16:creationId xmlns:a16="http://schemas.microsoft.com/office/drawing/2014/main" xmlns="" id="{48489D13-55A8-48B1-B1AA-1F55A2D3F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54" y="3681995"/>
            <a:ext cx="321098" cy="352425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15404BC2-E8DF-42A5-8155-CAF70DA56DDB}"/>
              </a:ext>
            </a:extLst>
          </p:cNvPr>
          <p:cNvSpPr txBox="1"/>
          <p:nvPr/>
        </p:nvSpPr>
        <p:spPr>
          <a:xfrm>
            <a:off x="5842479" y="410212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F3E3F906-225D-48E8-91C4-4CB6F66BC5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17" y="3314582"/>
            <a:ext cx="2362404" cy="2204910"/>
          </a:xfrm>
          <a:prstGeom prst="rect">
            <a:avLst/>
          </a:prstGeom>
        </p:spPr>
      </p:pic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51FF7C6E-63AD-4A2F-83B5-241BC35A70CF}"/>
              </a:ext>
            </a:extLst>
          </p:cNvPr>
          <p:cNvSpPr txBox="1"/>
          <p:nvPr/>
        </p:nvSpPr>
        <p:spPr>
          <a:xfrm>
            <a:off x="642461" y="2688811"/>
            <a:ext cx="1323675" cy="2870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latin typeface="+mn-ea"/>
                <a:cs typeface="+mj-cs"/>
              </a:rPr>
              <a:t>사야할 것</a:t>
            </a:r>
          </a:p>
        </p:txBody>
      </p:sp>
      <p:graphicFrame>
        <p:nvGraphicFramePr>
          <p:cNvPr id="247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14597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오답인 경우 다시 풀어보기 기능을 넣으면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부족한 경우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물건을 더 담아 주세요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와 넘친 경우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물건을 덜어내 주세요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오답일 시 문구 수정해야 할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77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xmlns="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4-1-2 </a:t>
            </a:r>
            <a:r>
              <a:rPr lang="ko-KR" altLang="en-US" sz="1800" spc="-150" dirty="0">
                <a:latin typeface="+mn-ea"/>
              </a:rPr>
              <a:t>각도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xmlns="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피자를 포장하자</a:t>
            </a:r>
            <a:endParaRPr lang="en-US" altLang="ko-KR" sz="2800" dirty="0"/>
          </a:p>
          <a:p>
            <a:r>
              <a:rPr lang="ko-KR" altLang="en-US" sz="1600" dirty="0"/>
              <a:t>주문이 들어온 메뉴별로 피자를 포장하자</a:t>
            </a:r>
          </a:p>
        </p:txBody>
      </p:sp>
    </p:spTree>
    <p:extLst>
      <p:ext uri="{BB962C8B-B14F-4D97-AF65-F5344CB8AC3E}">
        <p14:creationId xmlns:p14="http://schemas.microsoft.com/office/powerpoint/2010/main" val="141634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98984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피자가 채워질 빈 피자박스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피자조각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8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가지의 피자 버튼 클릭 시 피자박스에 피자가 채워진다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 주문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주문내역에 피자 종류와 각도가 나와있다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376221" y="1999490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1B7BD133-277B-45A4-8B75-43E237C65C3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xmlns="" id="{51D0663B-BD38-48BF-9F20-E01FDD68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xmlns="" id="{8377D220-574A-489B-8386-A91F70F07C09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0B165CFF-E6EE-40DF-BAC7-1809F4CE0111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xmlns="" id="{129FE821-642A-41EC-82AE-8D53DF8AE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xmlns="" id="{CDA83C5B-4C42-4B6C-A79F-2DA98A69F1E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EFB71BC9-3E01-422F-B744-8384DCF1D72D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xmlns="" id="{40E96983-9511-408E-A58A-0B16753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xmlns="" id="{2E38FCEB-F2CB-467C-98E2-8BFFCFC50104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972772F0-405D-4693-A8E7-A9AFE29996DE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xmlns="" id="{9CA5C710-15DF-414D-BFC0-9EEB0043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xmlns="" id="{3063CC81-26FE-4667-AC3E-DCD37FD7E906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04C5F8F9-064F-400D-8D7C-961F6461DC66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xmlns="" id="{3583CC8F-4022-4762-8165-731EBD19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xmlns="" id="{7444F92C-C3A8-4243-8CC1-D8602AB6F6F8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A4322D26-E678-4F33-B654-7D46CFA75D45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xmlns="" id="{D77B5270-D46A-4D3E-BE4D-EACCC9C3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xmlns="" id="{BA92F409-D606-4509-B709-B9C9DFEBB11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7934A988-DC71-4428-951E-D75F577030C2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xmlns="" id="{00A8347E-5669-415E-9EA1-670F1FFC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xmlns="" id="{FAABC0C4-8F9B-4D90-A109-33EE4C3E94C9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7CA5D6DD-2D64-4168-8AE6-19716AD383BF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xmlns="" id="{8A1A04DF-DB98-4A7D-9686-DDE777D4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xmlns="" id="{B5A3AE9F-B607-46AD-BFAD-48D6B194274F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AAD85E41-F3E0-4263-B25F-EEAD38CF8B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xmlns="" id="{0D583CCE-BF66-4038-A1D6-F0A392DD69B8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CC49429-D539-4466-8561-D74D2F3B830F}"/>
              </a:ext>
            </a:extLst>
          </p:cNvPr>
          <p:cNvSpPr txBox="1"/>
          <p:nvPr/>
        </p:nvSpPr>
        <p:spPr>
          <a:xfrm>
            <a:off x="4563316" y="407882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2FDB47-34B6-4E53-B53A-DDDB371EB0AB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E46521F6-CDFE-4796-AD90-5CE43EDB510B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29237812-290E-45F8-B18D-44D037B1EF72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xmlns="" id="{26295663-753F-4B5C-8747-A3F81A42B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90" name="그림 89">
                <a:extLst>
                  <a:ext uri="{FF2B5EF4-FFF2-40B4-BE49-F238E27FC236}">
                    <a16:creationId xmlns:a16="http://schemas.microsoft.com/office/drawing/2014/main" xmlns="" id="{2864331A-9F42-43B5-8484-56249677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xmlns="" id="{C665753A-3D73-40F7-BEBF-65F4B07A78B2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xmlns="" id="{BD46F020-D97E-4C94-8D74-55D79EB757D6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xmlns="" id="{22269C37-699D-40B0-A2FF-AED113A7DDD4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xmlns="" id="{35E1149B-105F-45BC-9A26-B8EC633AE048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08" name="그림 107">
                <a:extLst>
                  <a:ext uri="{FF2B5EF4-FFF2-40B4-BE49-F238E27FC236}">
                    <a16:creationId xmlns:a16="http://schemas.microsoft.com/office/drawing/2014/main" xmlns="" id="{967D0B7A-B5FB-4977-A839-15FAEBA53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09" name="그림 108">
                <a:extLst>
                  <a:ext uri="{FF2B5EF4-FFF2-40B4-BE49-F238E27FC236}">
                    <a16:creationId xmlns:a16="http://schemas.microsoft.com/office/drawing/2014/main" xmlns="" id="{ECF16D93-83BD-44F0-8B21-5DE9FBD87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0" name="그림 109">
                <a:extLst>
                  <a:ext uri="{FF2B5EF4-FFF2-40B4-BE49-F238E27FC236}">
                    <a16:creationId xmlns:a16="http://schemas.microsoft.com/office/drawing/2014/main" xmlns="" id="{6D82BCEB-8D69-4FF3-A05D-DEAC80EB3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7C8EBD0-2860-42D4-A51A-C6E1BD9A9934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83EAB8C-233A-4A11-B957-98453F2E0A52}"/>
              </a:ext>
            </a:extLst>
          </p:cNvPr>
          <p:cNvSpPr txBox="1"/>
          <p:nvPr/>
        </p:nvSpPr>
        <p:spPr>
          <a:xfrm>
            <a:off x="4437984" y="111168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51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30539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게임 자체가 이해하면 재미있는데 이해하기 어려워하는 부분이 좀 있어서 설명이 친절하게 들어가야 할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피자 한 판을 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조각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또는 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8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조각으로 나누는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이에 맞춰 한 조각이 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60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도인 경우도 넣으면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err="1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생각하는만큼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채운 후 완료 버튼을 누르는 형태인가요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?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아니면 무조건 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360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도가 될 때까지 선택하는 건가요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?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혹시 구현이 어렵다면 내가 먹고 싶은 피자 한판 만드는 상황으로 문제를 단순화할 수 있어요</a:t>
                      </a:r>
                      <a:r>
                        <a:rPr lang="en-US" altLang="ko-KR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81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xmlns="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3-1-1 </a:t>
            </a:r>
            <a:r>
              <a:rPr lang="ko-KR" altLang="en-US" sz="1800" spc="-150" dirty="0">
                <a:latin typeface="+mn-ea"/>
              </a:rPr>
              <a:t>덧셈과 뺄셈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xmlns="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버스 정류장 게임</a:t>
            </a:r>
          </a:p>
          <a:p>
            <a:r>
              <a:rPr lang="ko-KR" altLang="en-US" sz="1600" dirty="0"/>
              <a:t>버스를 찾아라</a:t>
            </a:r>
            <a:r>
              <a:rPr lang="en-US" altLang="ko-KR" sz="1600" dirty="0"/>
              <a:t>!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36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피자가 채워진다 피자는 한조각에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45º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376221" y="1999490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xmlns="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xmlns="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xmlns="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xmlns="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xmlns="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xmlns="" id="{BA97423D-4D69-498F-837E-C7DC72AE1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7684">
            <a:off x="1288890" y="2350254"/>
            <a:ext cx="1551896" cy="1059377"/>
          </a:xfrm>
          <a:prstGeom prst="rect">
            <a:avLst/>
          </a:prstGeom>
        </p:spPr>
      </p:pic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FFCBCBF2-D43E-4447-AB90-224505387CA7}"/>
              </a:ext>
            </a:extLst>
          </p:cNvPr>
          <p:cNvGrpSpPr/>
          <p:nvPr/>
        </p:nvGrpSpPr>
        <p:grpSpPr>
          <a:xfrm>
            <a:off x="5536942" y="4103282"/>
            <a:ext cx="594670" cy="594670"/>
            <a:chOff x="6450219" y="1216746"/>
            <a:chExt cx="686556" cy="686556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xmlns="" id="{75828EFE-C807-435E-ACBD-0D0C0276E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xmlns="" id="{02B14936-1777-44D4-A751-DA1375C6DD18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xmlns="" id="{6A239604-6FF3-4AD3-B2DE-8BEB9496706B}"/>
              </a:ext>
            </a:extLst>
          </p:cNvPr>
          <p:cNvGrpSpPr/>
          <p:nvPr/>
        </p:nvGrpSpPr>
        <p:grpSpPr>
          <a:xfrm>
            <a:off x="7526165" y="4798799"/>
            <a:ext cx="594670" cy="594670"/>
            <a:chOff x="7322351" y="1216746"/>
            <a:chExt cx="686556" cy="686556"/>
          </a:xfrm>
        </p:grpSpPr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xmlns="" id="{1A399F10-9838-4062-9D82-8DDEAEFF9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xmlns="" id="{D76F583A-08B7-491C-B9F8-62E08E3D94D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xmlns="" id="{4EF2036E-25B4-487B-A431-27F6E4756CF0}"/>
              </a:ext>
            </a:extLst>
          </p:cNvPr>
          <p:cNvGrpSpPr/>
          <p:nvPr/>
        </p:nvGrpSpPr>
        <p:grpSpPr>
          <a:xfrm>
            <a:off x="5530123" y="4782149"/>
            <a:ext cx="594670" cy="594670"/>
            <a:chOff x="6443578" y="2042459"/>
            <a:chExt cx="686556" cy="686556"/>
          </a:xfrm>
        </p:grpSpPr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xmlns="" id="{C25B48BA-945E-4534-B53F-D455A7626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xmlns="" id="{B1D6DF65-87DF-4D5D-AC0E-4A0CAFFEDAAC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xmlns="" id="{516EC6EF-7F56-4A03-910C-11DD6B51F4B7}"/>
              </a:ext>
            </a:extLst>
          </p:cNvPr>
          <p:cNvGrpSpPr/>
          <p:nvPr/>
        </p:nvGrpSpPr>
        <p:grpSpPr>
          <a:xfrm>
            <a:off x="7522512" y="4103282"/>
            <a:ext cx="594670" cy="594670"/>
            <a:chOff x="7315710" y="2042459"/>
            <a:chExt cx="686556" cy="686556"/>
          </a:xfrm>
        </p:grpSpPr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xmlns="" id="{76C722E4-24C8-4A9A-B0EC-38963AF9E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xmlns="" id="{C8BE8516-8714-4254-AEF3-9C0B5A20857E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xmlns="" id="{45E079A3-E8DA-4D22-AD94-37B1B1B48A2D}"/>
              </a:ext>
            </a:extLst>
          </p:cNvPr>
          <p:cNvGrpSpPr/>
          <p:nvPr/>
        </p:nvGrpSpPr>
        <p:grpSpPr>
          <a:xfrm>
            <a:off x="6202548" y="4103282"/>
            <a:ext cx="594670" cy="594670"/>
            <a:chOff x="6440258" y="2884012"/>
            <a:chExt cx="686556" cy="686556"/>
          </a:xfrm>
        </p:grpSpPr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xmlns="" id="{AC9C7A9D-8FEE-4A29-8225-24E00DC58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xmlns="" id="{D16A1E2C-5A79-46E4-B54C-3326AD38AC17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xmlns="" id="{4CA7A54F-249D-4420-9FBA-F2A9C0C4E9FD}"/>
              </a:ext>
            </a:extLst>
          </p:cNvPr>
          <p:cNvGrpSpPr/>
          <p:nvPr/>
        </p:nvGrpSpPr>
        <p:grpSpPr>
          <a:xfrm>
            <a:off x="6859281" y="4103282"/>
            <a:ext cx="594670" cy="594670"/>
            <a:chOff x="7312390" y="2884012"/>
            <a:chExt cx="686556" cy="686556"/>
          </a:xfrm>
        </p:grpSpPr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xmlns="" id="{E5B2941B-BA79-4151-BC44-7B420D24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xmlns="" id="{206F2A05-E0EA-4D42-841E-0FF85DE27EE7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xmlns="" id="{66BC0CF7-A482-4083-9CD8-59D7148F90E3}"/>
              </a:ext>
            </a:extLst>
          </p:cNvPr>
          <p:cNvGrpSpPr/>
          <p:nvPr/>
        </p:nvGrpSpPr>
        <p:grpSpPr>
          <a:xfrm>
            <a:off x="6201043" y="4776979"/>
            <a:ext cx="594670" cy="594670"/>
            <a:chOff x="6446695" y="3698150"/>
            <a:chExt cx="686556" cy="686556"/>
          </a:xfrm>
        </p:grpSpPr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xmlns="" id="{4DDBD445-CBBA-46E7-AA3F-517B98766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xmlns="" id="{67727C58-D17D-4EF1-ADC7-1D167CFC80C1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xmlns="" id="{4CA9428F-1144-4A2F-8816-F1F7B933716F}"/>
              </a:ext>
            </a:extLst>
          </p:cNvPr>
          <p:cNvGrpSpPr/>
          <p:nvPr/>
        </p:nvGrpSpPr>
        <p:grpSpPr>
          <a:xfrm>
            <a:off x="6856509" y="4793847"/>
            <a:ext cx="594670" cy="594670"/>
            <a:chOff x="7318827" y="3698150"/>
            <a:chExt cx="686556" cy="686556"/>
          </a:xfrm>
        </p:grpSpPr>
        <p:pic>
          <p:nvPicPr>
            <p:cNvPr id="89" name="그림 88">
              <a:extLst>
                <a:ext uri="{FF2B5EF4-FFF2-40B4-BE49-F238E27FC236}">
                  <a16:creationId xmlns:a16="http://schemas.microsoft.com/office/drawing/2014/main" xmlns="" id="{4E34181D-C1E8-4480-B22A-0032ECA65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91" name="사각형: 둥근 모서리 90">
              <a:extLst>
                <a:ext uri="{FF2B5EF4-FFF2-40B4-BE49-F238E27FC236}">
                  <a16:creationId xmlns:a16="http://schemas.microsoft.com/office/drawing/2014/main" xmlns="" id="{4F5528B8-2CDF-4FFC-98E9-677B8C3952E8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xmlns="" id="{1C9BA394-FB3F-4D56-AD08-64A36B674047}"/>
              </a:ext>
            </a:extLst>
          </p:cNvPr>
          <p:cNvSpPr/>
          <p:nvPr/>
        </p:nvSpPr>
        <p:spPr>
          <a:xfrm>
            <a:off x="4779008" y="4039163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89262FF-DBF9-4D6B-B4A6-3779C0294423}"/>
              </a:ext>
            </a:extLst>
          </p:cNvPr>
          <p:cNvSpPr txBox="1"/>
          <p:nvPr/>
        </p:nvSpPr>
        <p:spPr>
          <a:xfrm>
            <a:off x="4866892" y="4454223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grpSp>
        <p:nvGrpSpPr>
          <p:cNvPr id="95" name="그룹 94">
            <a:extLst>
              <a:ext uri="{FF2B5EF4-FFF2-40B4-BE49-F238E27FC236}">
                <a16:creationId xmlns:a16="http://schemas.microsoft.com/office/drawing/2014/main" xmlns="" id="{5426AE0D-09CA-4BFC-A5E7-49ACC4A54F90}"/>
              </a:ext>
            </a:extLst>
          </p:cNvPr>
          <p:cNvGrpSpPr/>
          <p:nvPr/>
        </p:nvGrpSpPr>
        <p:grpSpPr>
          <a:xfrm>
            <a:off x="4555869" y="1096715"/>
            <a:ext cx="3765555" cy="1805549"/>
            <a:chOff x="4564527" y="1253033"/>
            <a:chExt cx="3765555" cy="1805549"/>
          </a:xfrm>
        </p:grpSpPr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xmlns="" id="{62AB7118-587C-498A-9540-78CB22CF49E5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99" name="그림 98">
                <a:extLst>
                  <a:ext uri="{FF2B5EF4-FFF2-40B4-BE49-F238E27FC236}">
                    <a16:creationId xmlns:a16="http://schemas.microsoft.com/office/drawing/2014/main" xmlns="" id="{F5C67379-57C0-4077-BDE7-2F9C73128B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100" name="그림 99">
                <a:extLst>
                  <a:ext uri="{FF2B5EF4-FFF2-40B4-BE49-F238E27FC236}">
                    <a16:creationId xmlns:a16="http://schemas.microsoft.com/office/drawing/2014/main" xmlns="" id="{BD5D2194-D49D-4135-B689-75F5D918E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102" name="직사각형 101">
                <a:extLst>
                  <a:ext uri="{FF2B5EF4-FFF2-40B4-BE49-F238E27FC236}">
                    <a16:creationId xmlns:a16="http://schemas.microsoft.com/office/drawing/2014/main" xmlns="" id="{00912567-75CE-4E9C-BB80-335420D590E3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xmlns="" id="{803929BB-A4FD-469A-BF94-15CE843AA378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xmlns="" id="{27C2CFC9-E51A-4840-BDBE-764F970B7E20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xmlns="" id="{A9AF1190-4267-4686-BEBE-BC2F45F01C37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06" name="그림 105">
                <a:extLst>
                  <a:ext uri="{FF2B5EF4-FFF2-40B4-BE49-F238E27FC236}">
                    <a16:creationId xmlns:a16="http://schemas.microsoft.com/office/drawing/2014/main" xmlns="" id="{40CCC0B6-C612-4370-8EAF-A379848B8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11" name="그림 110">
                <a:extLst>
                  <a:ext uri="{FF2B5EF4-FFF2-40B4-BE49-F238E27FC236}">
                    <a16:creationId xmlns:a16="http://schemas.microsoft.com/office/drawing/2014/main" xmlns="" id="{C7B8DD72-9614-4107-81AA-0A2128B1A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2" name="그림 111">
                <a:extLst>
                  <a:ext uri="{FF2B5EF4-FFF2-40B4-BE49-F238E27FC236}">
                    <a16:creationId xmlns:a16="http://schemas.microsoft.com/office/drawing/2014/main" xmlns="" id="{C9105331-37B7-4854-86B3-448E397BD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FF8AE94B-680A-4236-B125-38EED1D2F834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pic>
        <p:nvPicPr>
          <p:cNvPr id="114" name="그림 113">
            <a:extLst>
              <a:ext uri="{FF2B5EF4-FFF2-40B4-BE49-F238E27FC236}">
                <a16:creationId xmlns:a16="http://schemas.microsoft.com/office/drawing/2014/main" xmlns="" id="{48122EA4-4EFA-40BF-86FF-AB680FDC4E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8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그룹 96">
            <a:extLst>
              <a:ext uri="{FF2B5EF4-FFF2-40B4-BE49-F238E27FC236}">
                <a16:creationId xmlns:a16="http://schemas.microsoft.com/office/drawing/2014/main" xmlns="" id="{385C1144-EE35-4CEF-B74D-88BF1C6C1D68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xmlns="" id="{FBDCA199-B68E-4B36-977A-D00328B82111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100" name="그림 99">
                <a:extLst>
                  <a:ext uri="{FF2B5EF4-FFF2-40B4-BE49-F238E27FC236}">
                    <a16:creationId xmlns:a16="http://schemas.microsoft.com/office/drawing/2014/main" xmlns="" id="{C94CC4CE-4A86-4FB0-9364-E5320A0A9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102" name="그림 101">
                <a:extLst>
                  <a:ext uri="{FF2B5EF4-FFF2-40B4-BE49-F238E27FC236}">
                    <a16:creationId xmlns:a16="http://schemas.microsoft.com/office/drawing/2014/main" xmlns="" id="{290DA14B-7944-4535-880B-7E9A11DBA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xmlns="" id="{ED2FB645-AE23-48CB-B49B-A6E659064468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xmlns="" id="{838C5FAC-C150-4ADF-ABBD-7DEEF86BD9EB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xmlns="" id="{D6A1064E-C38B-484B-AF90-515490D0B7A1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xmlns="" id="{29CEC2BB-17CA-4446-A247-90A4C275FC74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11" name="그림 110">
                <a:extLst>
                  <a:ext uri="{FF2B5EF4-FFF2-40B4-BE49-F238E27FC236}">
                    <a16:creationId xmlns:a16="http://schemas.microsoft.com/office/drawing/2014/main" xmlns="" id="{D02EFC2A-E45C-4BC1-BF19-136BDE1FA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12" name="그림 111">
                <a:extLst>
                  <a:ext uri="{FF2B5EF4-FFF2-40B4-BE49-F238E27FC236}">
                    <a16:creationId xmlns:a16="http://schemas.microsoft.com/office/drawing/2014/main" xmlns="" id="{B7305ADB-10D4-4425-8308-86A2F5304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3" name="그림 112">
                <a:extLst>
                  <a:ext uri="{FF2B5EF4-FFF2-40B4-BE49-F238E27FC236}">
                    <a16:creationId xmlns:a16="http://schemas.microsoft.com/office/drawing/2014/main" xmlns="" id="{7B6DEC86-FAFF-4300-89E9-ED7A7C951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D9D11984-7510-481F-968B-C3E7EBE35FFB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pic>
        <p:nvPicPr>
          <p:cNvPr id="115" name="그림 114">
            <a:extLst>
              <a:ext uri="{FF2B5EF4-FFF2-40B4-BE49-F238E27FC236}">
                <a16:creationId xmlns:a16="http://schemas.microsoft.com/office/drawing/2014/main" xmlns="" id="{DE971347-1310-4EA0-AC33-E3DBE8164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797786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4-1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 문구가 화면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xmlns="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xmlns="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xmlns="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xmlns="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xmlns="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xmlns="" id="{BA97423D-4D69-498F-837E-C7DC72AE11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7684">
            <a:off x="1288890" y="2350254"/>
            <a:ext cx="1551896" cy="1059377"/>
          </a:xfrm>
          <a:prstGeom prst="rect">
            <a:avLst/>
          </a:prstGeom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xmlns="" id="{AC9CD114-F866-4326-8C85-4CEFD9F48202}"/>
              </a:ext>
            </a:extLst>
          </p:cNvPr>
          <p:cNvSpPr/>
          <p:nvPr/>
        </p:nvSpPr>
        <p:spPr>
          <a:xfrm>
            <a:off x="2402316" y="2772422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2416365" y="2754084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xmlns="" id="{EAF8602A-DFE2-4FCE-A5A2-C0891BAEB2F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xmlns="" id="{A812EE04-CBDC-4BC1-9DB5-6C1443060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xmlns="" id="{1FD341D3-A4C4-412B-857F-F1A4CA23735C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xmlns="" id="{1C22128B-C65B-49B6-8E7E-6D7CA4670923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xmlns="" id="{70F92644-A9DC-4105-8863-CE84D31EC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xmlns="" id="{99DADFD7-E18E-40B0-91D4-B88F14DE1768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xmlns="" id="{65F429B8-DC8E-4478-860E-296E47B5DE77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xmlns="" id="{068BEF0C-FBB8-42EA-90F2-589184E09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xmlns="" id="{A3D3BE58-14C4-4927-BED2-DAB45A5F3896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xmlns="" id="{F4115AD2-66E2-45F3-861A-13E61A4B3D1A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xmlns="" id="{210DB307-2CB8-4BC0-8E6A-127789191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xmlns="" id="{1ACEC312-B4FD-4141-8CD2-12B59139803B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xmlns="" id="{61FE0348-D2B3-4630-B83C-58BF9BF7F810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xmlns="" id="{E586AC6D-D974-4EEE-BE97-DB684FDB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xmlns="" id="{F0378A35-E7EC-498B-A67D-A96B55F5BA5A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xmlns="" id="{78921BDA-05AD-48E3-B472-D1B59D57C9DD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xmlns="" id="{EEB8F932-B49A-4EBC-8CCC-0B6863F43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xmlns="" id="{DFA57CC7-A0B7-4291-A99E-BB5ED729157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xmlns="" id="{7122F648-247A-468A-87AD-8BAC7457BB6D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xmlns="" id="{E2E263B0-52E6-469D-A88D-0426A3875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xmlns="" id="{CFDC5323-B5B3-45C0-BA1B-66390E735A44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xmlns="" id="{022F8A25-273F-44E2-97CB-B3B3165DF413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91" name="그림 90">
              <a:extLst>
                <a:ext uri="{FF2B5EF4-FFF2-40B4-BE49-F238E27FC236}">
                  <a16:creationId xmlns:a16="http://schemas.microsoft.com/office/drawing/2014/main" xmlns="" id="{60F10947-4BE5-4869-95ED-43B6F0C69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xmlns="" id="{4C0AB6B0-7062-4FC2-B551-40366A759B67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사각형: 둥근 모서리 92">
            <a:extLst>
              <a:ext uri="{FF2B5EF4-FFF2-40B4-BE49-F238E27FC236}">
                <a16:creationId xmlns:a16="http://schemas.microsoft.com/office/drawing/2014/main" xmlns="" id="{7FCBA8D7-9516-4C29-9F2C-5BCDBC47F87F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B34D16D-CFEF-4838-8943-88689500F536}"/>
              </a:ext>
            </a:extLst>
          </p:cNvPr>
          <p:cNvSpPr txBox="1"/>
          <p:nvPr/>
        </p:nvSpPr>
        <p:spPr>
          <a:xfrm>
            <a:off x="4563316" y="407882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C8278A9-9DD1-43E8-8ED7-0A0B4C8A54DB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9D19F0A-5C23-4A0B-9194-7ECF9B63CC28}"/>
              </a:ext>
            </a:extLst>
          </p:cNvPr>
          <p:cNvSpPr txBox="1"/>
          <p:nvPr/>
        </p:nvSpPr>
        <p:spPr>
          <a:xfrm>
            <a:off x="4437984" y="111168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59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03923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정답인 경우 피자가 잘 포장되는 장면을 넣어주면 어떨까요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?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애니메이션으로 피자 박스가 잘 덮어지고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위에서 손이 내려와서 양손으로 가져가는 장면이 있으면 좋을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0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그룹 184">
            <a:extLst>
              <a:ext uri="{FF2B5EF4-FFF2-40B4-BE49-F238E27FC236}">
                <a16:creationId xmlns:a16="http://schemas.microsoft.com/office/drawing/2014/main" xmlns="" id="{61ED53F4-2AAF-4225-811D-40A529F0ED03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xmlns="" id="{B6472B1D-9300-4221-850C-B11179B8B1A6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188" name="그림 187">
                <a:extLst>
                  <a:ext uri="{FF2B5EF4-FFF2-40B4-BE49-F238E27FC236}">
                    <a16:creationId xmlns:a16="http://schemas.microsoft.com/office/drawing/2014/main" xmlns="" id="{47B02F4E-C64D-4CE2-B72B-401972922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189" name="그림 188">
                <a:extLst>
                  <a:ext uri="{FF2B5EF4-FFF2-40B4-BE49-F238E27FC236}">
                    <a16:creationId xmlns:a16="http://schemas.microsoft.com/office/drawing/2014/main" xmlns="" id="{06D87389-E3A0-441E-ACC7-FBBEBD18E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190" name="직사각형 189">
                <a:extLst>
                  <a:ext uri="{FF2B5EF4-FFF2-40B4-BE49-F238E27FC236}">
                    <a16:creationId xmlns:a16="http://schemas.microsoft.com/office/drawing/2014/main" xmlns="" id="{A7F47AB6-2026-4C43-B1BD-45D42E70F78A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191" name="직사각형 190">
                <a:extLst>
                  <a:ext uri="{FF2B5EF4-FFF2-40B4-BE49-F238E27FC236}">
                    <a16:creationId xmlns:a16="http://schemas.microsoft.com/office/drawing/2014/main" xmlns="" id="{03BFE2CE-0E08-4CA2-8012-39A9A666ECA8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92" name="직사각형 191">
                <a:extLst>
                  <a:ext uri="{FF2B5EF4-FFF2-40B4-BE49-F238E27FC236}">
                    <a16:creationId xmlns:a16="http://schemas.microsoft.com/office/drawing/2014/main" xmlns="" id="{C7055AE2-09B2-46C1-AB62-AD56D4238140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93" name="직사각형 192">
                <a:extLst>
                  <a:ext uri="{FF2B5EF4-FFF2-40B4-BE49-F238E27FC236}">
                    <a16:creationId xmlns:a16="http://schemas.microsoft.com/office/drawing/2014/main" xmlns="" id="{28F80B79-74E6-4BCE-8744-80CA6C45052A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94" name="그림 193">
                <a:extLst>
                  <a:ext uri="{FF2B5EF4-FFF2-40B4-BE49-F238E27FC236}">
                    <a16:creationId xmlns:a16="http://schemas.microsoft.com/office/drawing/2014/main" xmlns="" id="{F2862B8A-667D-4D6C-8688-84735BC46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95" name="그림 194">
                <a:extLst>
                  <a:ext uri="{FF2B5EF4-FFF2-40B4-BE49-F238E27FC236}">
                    <a16:creationId xmlns:a16="http://schemas.microsoft.com/office/drawing/2014/main" xmlns="" id="{7AA55811-7FE0-4D08-99EB-2317EBE2A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96" name="그림 195">
                <a:extLst>
                  <a:ext uri="{FF2B5EF4-FFF2-40B4-BE49-F238E27FC236}">
                    <a16:creationId xmlns:a16="http://schemas.microsoft.com/office/drawing/2014/main" xmlns="" id="{FA1FAEFB-1E22-41C4-A451-F766FAC9E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xmlns="" id="{27E3AE02-8EC7-4EE5-8394-1D52437BBCAE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pic>
        <p:nvPicPr>
          <p:cNvPr id="198" name="그림 197">
            <a:extLst>
              <a:ext uri="{FF2B5EF4-FFF2-40B4-BE49-F238E27FC236}">
                <a16:creationId xmlns:a16="http://schemas.microsoft.com/office/drawing/2014/main" xmlns="" id="{94248255-D78B-42DF-BD3A-0909F5F387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78472"/>
              </p:ext>
            </p:extLst>
          </p:nvPr>
        </p:nvGraphicFramePr>
        <p:xfrm>
          <a:off x="8682181" y="768599"/>
          <a:ext cx="3365886" cy="1706233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7761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 문구가 화면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480357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</a:tbl>
          </a:graphicData>
        </a:graphic>
      </p:graphicFrame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xmlns="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xmlns="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xmlns="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xmlns="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xmlns="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548A55A8-0575-4FBF-B940-EC0C24998D6B}"/>
              </a:ext>
            </a:extLst>
          </p:cNvPr>
          <p:cNvSpPr/>
          <p:nvPr/>
        </p:nvSpPr>
        <p:spPr>
          <a:xfrm>
            <a:off x="2393597" y="2795510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2416365" y="2754084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xmlns="" id="{B4A433CC-F535-4D2C-8511-8E09B00F7E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3236">
            <a:off x="1209926" y="2006255"/>
            <a:ext cx="1453525" cy="1389127"/>
          </a:xfrm>
          <a:prstGeom prst="rect">
            <a:avLst/>
          </a:prstGeom>
        </p:spPr>
      </p:pic>
      <p:grpSp>
        <p:nvGrpSpPr>
          <p:cNvPr id="158" name="그룹 157">
            <a:extLst>
              <a:ext uri="{FF2B5EF4-FFF2-40B4-BE49-F238E27FC236}">
                <a16:creationId xmlns:a16="http://schemas.microsoft.com/office/drawing/2014/main" xmlns="" id="{7C633EF2-A6FF-4DD7-AD7D-88411B6C5C5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xmlns="" id="{5D6A9496-50FA-46A8-B2C7-A64873DF7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160" name="사각형: 둥근 모서리 159">
              <a:extLst>
                <a:ext uri="{FF2B5EF4-FFF2-40B4-BE49-F238E27FC236}">
                  <a16:creationId xmlns:a16="http://schemas.microsoft.com/office/drawing/2014/main" xmlns="" id="{3C08E359-6844-4519-8B71-AF0597762FAB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1" name="그룹 160">
            <a:extLst>
              <a:ext uri="{FF2B5EF4-FFF2-40B4-BE49-F238E27FC236}">
                <a16:creationId xmlns:a16="http://schemas.microsoft.com/office/drawing/2014/main" xmlns="" id="{60EEC576-CFA7-4CC9-892B-45F4E5F64558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xmlns="" id="{504B58D7-BF7B-47EB-8DE5-18CDDE9C5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163" name="사각형: 둥근 모서리 162">
              <a:extLst>
                <a:ext uri="{FF2B5EF4-FFF2-40B4-BE49-F238E27FC236}">
                  <a16:creationId xmlns:a16="http://schemas.microsoft.com/office/drawing/2014/main" xmlns="" id="{C9EC49FF-47EE-41F5-BFC7-95E3A226C531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xmlns="" id="{F35CBE2C-3E69-4DB2-9705-31EDB0EEE407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165" name="그림 164">
              <a:extLst>
                <a:ext uri="{FF2B5EF4-FFF2-40B4-BE49-F238E27FC236}">
                  <a16:creationId xmlns:a16="http://schemas.microsoft.com/office/drawing/2014/main" xmlns="" id="{A631387B-E9C6-47C3-A978-7B83E626B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166" name="사각형: 둥근 모서리 165">
              <a:extLst>
                <a:ext uri="{FF2B5EF4-FFF2-40B4-BE49-F238E27FC236}">
                  <a16:creationId xmlns:a16="http://schemas.microsoft.com/office/drawing/2014/main" xmlns="" id="{95921FE9-46B5-4D0C-B819-BD340D9081F1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xmlns="" id="{6E22DEF9-DFC5-4561-A762-7494F266BFAC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168" name="그림 167">
              <a:extLst>
                <a:ext uri="{FF2B5EF4-FFF2-40B4-BE49-F238E27FC236}">
                  <a16:creationId xmlns:a16="http://schemas.microsoft.com/office/drawing/2014/main" xmlns="" id="{0871C6E8-2B92-45E0-AD0B-F45288FB5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169" name="사각형: 둥근 모서리 168">
              <a:extLst>
                <a:ext uri="{FF2B5EF4-FFF2-40B4-BE49-F238E27FC236}">
                  <a16:creationId xmlns:a16="http://schemas.microsoft.com/office/drawing/2014/main" xmlns="" id="{3EC0DBFF-51BF-473F-9208-FA613B4AD139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xmlns="" id="{44BB0EDE-3AAB-44A7-BA96-E040200C0FFC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171" name="그림 170">
              <a:extLst>
                <a:ext uri="{FF2B5EF4-FFF2-40B4-BE49-F238E27FC236}">
                  <a16:creationId xmlns:a16="http://schemas.microsoft.com/office/drawing/2014/main" xmlns="" id="{81A5B233-2C03-4151-8F4D-B908597B2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172" name="사각형: 둥근 모서리 171">
              <a:extLst>
                <a:ext uri="{FF2B5EF4-FFF2-40B4-BE49-F238E27FC236}">
                  <a16:creationId xmlns:a16="http://schemas.microsoft.com/office/drawing/2014/main" xmlns="" id="{6D4F5007-8D87-4463-A2FD-C5B0969F033D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xmlns="" id="{4FF95664-FE7B-4D94-A54A-E1F4D12C45C1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174" name="그림 173">
              <a:extLst>
                <a:ext uri="{FF2B5EF4-FFF2-40B4-BE49-F238E27FC236}">
                  <a16:creationId xmlns:a16="http://schemas.microsoft.com/office/drawing/2014/main" xmlns="" id="{F75DC7AC-E588-4D3A-82F1-87E97C9B8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175" name="사각형: 둥근 모서리 174">
              <a:extLst>
                <a:ext uri="{FF2B5EF4-FFF2-40B4-BE49-F238E27FC236}">
                  <a16:creationId xmlns:a16="http://schemas.microsoft.com/office/drawing/2014/main" xmlns="" id="{B3F48D4E-A855-4C46-BB67-F8009C8FD4D9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xmlns="" id="{6A04AE31-B3EA-4C01-A36C-9B29AB3061FE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177" name="그림 176">
              <a:extLst>
                <a:ext uri="{FF2B5EF4-FFF2-40B4-BE49-F238E27FC236}">
                  <a16:creationId xmlns:a16="http://schemas.microsoft.com/office/drawing/2014/main" xmlns="" id="{A73F6612-7C05-4457-B103-0799B879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178" name="사각형: 둥근 모서리 177">
              <a:extLst>
                <a:ext uri="{FF2B5EF4-FFF2-40B4-BE49-F238E27FC236}">
                  <a16:creationId xmlns:a16="http://schemas.microsoft.com/office/drawing/2014/main" xmlns="" id="{FC7DF05D-5006-4680-A4CA-8094C65A8564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9" name="그룹 178">
            <a:extLst>
              <a:ext uri="{FF2B5EF4-FFF2-40B4-BE49-F238E27FC236}">
                <a16:creationId xmlns:a16="http://schemas.microsoft.com/office/drawing/2014/main" xmlns="" id="{A23F7EFF-5828-43B3-B863-8D08D677D586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180" name="그림 179">
              <a:extLst>
                <a:ext uri="{FF2B5EF4-FFF2-40B4-BE49-F238E27FC236}">
                  <a16:creationId xmlns:a16="http://schemas.microsoft.com/office/drawing/2014/main" xmlns="" id="{7A637827-1965-41F4-8797-BD2CAC07B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181" name="사각형: 둥근 모서리 180">
              <a:extLst>
                <a:ext uri="{FF2B5EF4-FFF2-40B4-BE49-F238E27FC236}">
                  <a16:creationId xmlns:a16="http://schemas.microsoft.com/office/drawing/2014/main" xmlns="" id="{D4B521CC-EA66-4C43-BE50-CF68EEF4D99C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2" name="사각형: 둥근 모서리 181">
            <a:extLst>
              <a:ext uri="{FF2B5EF4-FFF2-40B4-BE49-F238E27FC236}">
                <a16:creationId xmlns:a16="http://schemas.microsoft.com/office/drawing/2014/main" xmlns="" id="{1A812468-0C45-4D7B-8EC3-0324011AEFCF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58EF64C3-5138-4C9B-B3B7-8DB68087ACEC}"/>
              </a:ext>
            </a:extLst>
          </p:cNvPr>
          <p:cNvSpPr txBox="1"/>
          <p:nvPr/>
        </p:nvSpPr>
        <p:spPr>
          <a:xfrm>
            <a:off x="4563316" y="407882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F1DADD2A-16CF-4C8E-AB23-52887D25E773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C5083054-B7BD-4B36-B847-9CEF24DB7FFB}"/>
              </a:ext>
            </a:extLst>
          </p:cNvPr>
          <p:cNvSpPr txBox="1"/>
          <p:nvPr/>
        </p:nvSpPr>
        <p:spPr>
          <a:xfrm>
            <a:off x="4437984" y="111168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59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23284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오답인 경우 다시 풀어보기 기능을 넣으면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360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도 이상으로 채워지는 경우가 있다면 피자가 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겹으로 쌓여서 망가지는 모습을 표현하면 재미있을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또는 피자 괴물 등이 나와서 피자를 먹어버리는 장면은 어떨까요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411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57937"/>
              </p:ext>
            </p:extLst>
          </p:nvPr>
        </p:nvGraphicFramePr>
        <p:xfrm>
          <a:off x="8682181" y="768599"/>
          <a:ext cx="3365886" cy="17755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문제가 다음으로 넘어갈수록 피자의 조각수가 많아진다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각도를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1B7BD133-277B-45A4-8B75-43E237C65C3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xmlns="" id="{51D0663B-BD38-48BF-9F20-E01FDD68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xmlns="" id="{8377D220-574A-489B-8386-A91F70F07C09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0B165CFF-E6EE-40DF-BAC7-1809F4CE0111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xmlns="" id="{129FE821-642A-41EC-82AE-8D53DF8AE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xmlns="" id="{CDA83C5B-4C42-4B6C-A79F-2DA98A69F1E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EFB71BC9-3E01-422F-B744-8384DCF1D72D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xmlns="" id="{40E96983-9511-408E-A58A-0B16753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xmlns="" id="{2E38FCEB-F2CB-467C-98E2-8BFFCFC50104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972772F0-405D-4693-A8E7-A9AFE29996DE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xmlns="" id="{9CA5C710-15DF-414D-BFC0-9EEB0043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xmlns="" id="{3063CC81-26FE-4667-AC3E-DCD37FD7E906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04C5F8F9-064F-400D-8D7C-961F6461DC66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xmlns="" id="{3583CC8F-4022-4762-8165-731EBD19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xmlns="" id="{7444F92C-C3A8-4243-8CC1-D8602AB6F6F8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A4322D26-E678-4F33-B654-7D46CFA75D45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xmlns="" id="{D77B5270-D46A-4D3E-BE4D-EACCC9C3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xmlns="" id="{BA92F409-D606-4509-B709-B9C9DFEBB11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7934A988-DC71-4428-951E-D75F577030C2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xmlns="" id="{00A8347E-5669-415E-9EA1-670F1FFC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xmlns="" id="{FAABC0C4-8F9B-4D90-A109-33EE4C3E94C9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7CA5D6DD-2D64-4168-8AE6-19716AD383BF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xmlns="" id="{8A1A04DF-DB98-4A7D-9686-DDE777D4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xmlns="" id="{B5A3AE9F-B607-46AD-BFAD-48D6B194274F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AAD85E41-F3E0-4263-B25F-EEAD38CF8B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xmlns="" id="{0D583CCE-BF66-4038-A1D6-F0A392DD69B8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2FDB47-34B6-4E53-B53A-DDDB371EB0AB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30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E46521F6-CDFE-4796-AD90-5CE43EDB510B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29237812-290E-45F8-B18D-44D037B1EF72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xmlns="" id="{26295663-753F-4B5C-8747-A3F81A42B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90" name="그림 89">
                <a:extLst>
                  <a:ext uri="{FF2B5EF4-FFF2-40B4-BE49-F238E27FC236}">
                    <a16:creationId xmlns:a16="http://schemas.microsoft.com/office/drawing/2014/main" xmlns="" id="{2864331A-9F42-43B5-8484-56249677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xmlns="" id="{C665753A-3D73-40F7-BEBF-65F4B07A78B2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30º,</a:t>
                </a: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xmlns="" id="{BD46F020-D97E-4C94-8D74-55D79EB757D6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xmlns="" id="{22269C37-699D-40B0-A2FF-AED113A7DDD4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60º</a:t>
                </a:r>
              </a:p>
            </p:txBody>
          </p:sp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xmlns="" id="{35E1149B-105F-45BC-9A26-B8EC633AE048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180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08" name="그림 107">
                <a:extLst>
                  <a:ext uri="{FF2B5EF4-FFF2-40B4-BE49-F238E27FC236}">
                    <a16:creationId xmlns:a16="http://schemas.microsoft.com/office/drawing/2014/main" xmlns="" id="{967D0B7A-B5FB-4977-A839-15FAEBA53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09" name="그림 108">
                <a:extLst>
                  <a:ext uri="{FF2B5EF4-FFF2-40B4-BE49-F238E27FC236}">
                    <a16:creationId xmlns:a16="http://schemas.microsoft.com/office/drawing/2014/main" xmlns="" id="{ECF16D93-83BD-44F0-8B21-5DE9FBD87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0" name="그림 109">
                <a:extLst>
                  <a:ext uri="{FF2B5EF4-FFF2-40B4-BE49-F238E27FC236}">
                    <a16:creationId xmlns:a16="http://schemas.microsoft.com/office/drawing/2014/main" xmlns="" id="{6D82BCEB-8D69-4FF3-A05D-DEAC80EB3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7C8EBD0-2860-42D4-A51A-C6E1BD9A9934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4605194" y="4333667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49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67452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종류가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많아질수록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baseline="0" dirty="0" err="1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엣지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부분도 </a:t>
                      </a:r>
                      <a:r>
                        <a:rPr lang="ko-KR" altLang="en-US" sz="900" b="0" kern="1200" baseline="0" dirty="0" err="1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치즈크러스트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삼각형 모양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동그란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모양 등으로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다양화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키면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더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재미있을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266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xmlns="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4-1-4 </a:t>
            </a:r>
            <a:r>
              <a:rPr lang="ko-KR" altLang="en-US" sz="1800" spc="-150" dirty="0">
                <a:latin typeface="+mn-ea"/>
              </a:rPr>
              <a:t>평면도형의 이동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xmlns="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열쇠를 찾아라</a:t>
            </a:r>
            <a:endParaRPr lang="en-US" altLang="ko-KR" sz="2800" dirty="0"/>
          </a:p>
          <a:p>
            <a:r>
              <a:rPr lang="ko-KR" altLang="en-US" sz="1600" dirty="0"/>
              <a:t>보물상자의 열쇠를 찾아라</a:t>
            </a:r>
          </a:p>
        </p:txBody>
      </p:sp>
    </p:spTree>
    <p:extLst>
      <p:ext uri="{BB962C8B-B14F-4D97-AF65-F5344CB8AC3E}">
        <p14:creationId xmlns:p14="http://schemas.microsoft.com/office/powerpoint/2010/main" val="2500156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B41E4165-5345-4729-9290-6AE3E3542C41}"/>
              </a:ext>
            </a:extLst>
          </p:cNvPr>
          <p:cNvGrpSpPr/>
          <p:nvPr/>
        </p:nvGrpSpPr>
        <p:grpSpPr>
          <a:xfrm>
            <a:off x="4418016" y="1684460"/>
            <a:ext cx="4031527" cy="3061225"/>
            <a:chOff x="402768" y="2346960"/>
            <a:chExt cx="4031527" cy="306122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xmlns="" id="{DDFD170F-1397-4EF3-A673-77AE8C81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" y="2346960"/>
              <a:ext cx="4031527" cy="30612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7797C51-5273-4A9E-B81C-02DA444E9913}"/>
                </a:ext>
              </a:extLst>
            </p:cNvPr>
            <p:cNvSpPr txBox="1"/>
            <p:nvPr/>
          </p:nvSpPr>
          <p:spPr>
            <a:xfrm>
              <a:off x="1378507" y="2775694"/>
              <a:ext cx="1803381" cy="14930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보물상자에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적힌 암호를</a:t>
              </a:r>
              <a:r>
                <a:rPr lang="en-US" altLang="ko-KR" sz="1500" b="1" dirty="0">
                  <a:latin typeface="Blackoak Std" panose="04050907060602020202" pitchFamily="82" charset="0"/>
                  <a:cs typeface="+mj-cs"/>
                </a:rPr>
                <a:t> </a:t>
              </a: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풀고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 상자의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열쇠를 찾아서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보물을 획득하라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38A4C6C6-1E2C-4BED-94C6-0612112BCC70}"/>
              </a:ext>
            </a:extLst>
          </p:cNvPr>
          <p:cNvGrpSpPr/>
          <p:nvPr/>
        </p:nvGrpSpPr>
        <p:grpSpPr>
          <a:xfrm>
            <a:off x="813342" y="5087056"/>
            <a:ext cx="1004495" cy="463809"/>
            <a:chOff x="6940234" y="1373660"/>
            <a:chExt cx="1297587" cy="599140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xmlns="" id="{7E5173B8-F870-4229-8684-1A00B6C6EB98}"/>
                </a:ext>
              </a:extLst>
            </p:cNvPr>
            <p:cNvGrpSpPr/>
            <p:nvPr/>
          </p:nvGrpSpPr>
          <p:grpSpPr>
            <a:xfrm>
              <a:off x="6940234" y="1399097"/>
              <a:ext cx="634124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52" name="L 도형 51">
                <a:extLst>
                  <a:ext uri="{FF2B5EF4-FFF2-40B4-BE49-F238E27FC236}">
                    <a16:creationId xmlns:a16="http://schemas.microsoft.com/office/drawing/2014/main" xmlns="" id="{173D0AD7-63D6-4027-AD17-0AE95CF16AF9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L 도형 56">
                <a:extLst>
                  <a:ext uri="{FF2B5EF4-FFF2-40B4-BE49-F238E27FC236}">
                    <a16:creationId xmlns:a16="http://schemas.microsoft.com/office/drawing/2014/main" xmlns="" id="{BC9C2E5A-6543-490F-B250-5C9A387148FB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xmlns="" id="{06299B8A-631B-4021-9405-83B21ADB9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7542731" y="1234054"/>
              <a:ext cx="555484" cy="83469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6AB0A3C1-B0B3-454A-9914-E4E946784136}"/>
              </a:ext>
            </a:extLst>
          </p:cNvPr>
          <p:cNvGrpSpPr/>
          <p:nvPr/>
        </p:nvGrpSpPr>
        <p:grpSpPr>
          <a:xfrm>
            <a:off x="4950142" y="5091915"/>
            <a:ext cx="1109744" cy="458950"/>
            <a:chOff x="7426763" y="4624057"/>
            <a:chExt cx="1433545" cy="592862"/>
          </a:xfrm>
        </p:grpSpPr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xmlns="" id="{612992F0-D8F1-4B7A-85EC-62C0BB74FECD}"/>
                </a:ext>
              </a:extLst>
            </p:cNvPr>
            <p:cNvGrpSpPr/>
            <p:nvPr/>
          </p:nvGrpSpPr>
          <p:grpSpPr>
            <a:xfrm rot="16200000">
              <a:off x="7426763" y="4643215"/>
              <a:ext cx="573704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76" name="L 도형 75">
                <a:extLst>
                  <a:ext uri="{FF2B5EF4-FFF2-40B4-BE49-F238E27FC236}">
                    <a16:creationId xmlns:a16="http://schemas.microsoft.com/office/drawing/2014/main" xmlns="" id="{DCA70298-9A8C-42EA-BD21-9870776AAD56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L 도형 78">
                <a:extLst>
                  <a:ext uri="{FF2B5EF4-FFF2-40B4-BE49-F238E27FC236}">
                    <a16:creationId xmlns:a16="http://schemas.microsoft.com/office/drawing/2014/main" xmlns="" id="{2B0A7629-6CEE-4564-8BBF-A819F6DF3072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xmlns="" id="{BDBD4743-1F25-496E-8E02-A8CDB73C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8165218" y="4484451"/>
              <a:ext cx="555484" cy="834696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5C45A84A-7021-473C-9C4A-79068F1CF639}"/>
              </a:ext>
            </a:extLst>
          </p:cNvPr>
          <p:cNvGrpSpPr/>
          <p:nvPr/>
        </p:nvGrpSpPr>
        <p:grpSpPr>
          <a:xfrm>
            <a:off x="3602043" y="5189838"/>
            <a:ext cx="1119730" cy="430014"/>
            <a:chOff x="6953107" y="3572397"/>
            <a:chExt cx="1446445" cy="555484"/>
          </a:xfrm>
        </p:grpSpPr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xmlns="" id="{619CF3F3-F25A-4135-97AB-B11411059BF7}"/>
                </a:ext>
              </a:extLst>
            </p:cNvPr>
            <p:cNvGrpSpPr/>
            <p:nvPr/>
          </p:nvGrpSpPr>
          <p:grpSpPr>
            <a:xfrm rot="5400000" flipH="1">
              <a:off x="6973654" y="3563287"/>
              <a:ext cx="532610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71" name="L 도형 70">
                <a:extLst>
                  <a:ext uri="{FF2B5EF4-FFF2-40B4-BE49-F238E27FC236}">
                    <a16:creationId xmlns:a16="http://schemas.microsoft.com/office/drawing/2014/main" xmlns="" id="{9DEA5B85-1610-4015-A511-52881B1BF0F0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L 도형 71">
                <a:extLst>
                  <a:ext uri="{FF2B5EF4-FFF2-40B4-BE49-F238E27FC236}">
                    <a16:creationId xmlns:a16="http://schemas.microsoft.com/office/drawing/2014/main" xmlns="" id="{362DDEE0-3839-4135-A225-76ACCE6A885A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xmlns="" id="{F3067C61-F723-4481-B8E2-29D279DC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7704462" y="3432791"/>
              <a:ext cx="555484" cy="834696"/>
            </a:xfrm>
            <a:prstGeom prst="rect">
              <a:avLst/>
            </a:prstGeom>
          </p:spPr>
        </p:pic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열쇠를 찾아라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6867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보물상자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보물상자 상단에 도형과 방향 돌리기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뒤집기 문제가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출력돼있다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열쇠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보물상자의 열쇠 보물상자 상단의 문제를 보고 맞는 열쇠를 고른다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석상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게임의 목표가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CC49429-D539-4466-8561-D74D2F3B830F}"/>
              </a:ext>
            </a:extLst>
          </p:cNvPr>
          <p:cNvSpPr txBox="1"/>
          <p:nvPr/>
        </p:nvSpPr>
        <p:spPr>
          <a:xfrm>
            <a:off x="325993" y="478079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xmlns="" id="{BB0E18F2-3646-4035-B9DD-764608F0BA3E}"/>
              </a:ext>
            </a:extLst>
          </p:cNvPr>
          <p:cNvSpPr/>
          <p:nvPr/>
        </p:nvSpPr>
        <p:spPr>
          <a:xfrm>
            <a:off x="596802" y="5026632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xmlns="" id="{6D0477BB-3C19-4475-AB1A-1C4AA0D4FA50}"/>
              </a:ext>
            </a:extLst>
          </p:cNvPr>
          <p:cNvSpPr/>
          <p:nvPr/>
        </p:nvSpPr>
        <p:spPr>
          <a:xfrm>
            <a:off x="2094296" y="5019620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xmlns="" id="{18BB68FD-F93C-41F9-9477-122CE1FF23A1}"/>
              </a:ext>
            </a:extLst>
          </p:cNvPr>
          <p:cNvSpPr/>
          <p:nvPr/>
        </p:nvSpPr>
        <p:spPr>
          <a:xfrm>
            <a:off x="3428556" y="5022197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03" name="타원 102">
            <a:extLst>
              <a:ext uri="{FF2B5EF4-FFF2-40B4-BE49-F238E27FC236}">
                <a16:creationId xmlns:a16="http://schemas.microsoft.com/office/drawing/2014/main" xmlns="" id="{78C8795B-A256-4709-AA59-016CFB8C15FE}"/>
              </a:ext>
            </a:extLst>
          </p:cNvPr>
          <p:cNvSpPr/>
          <p:nvPr/>
        </p:nvSpPr>
        <p:spPr>
          <a:xfrm>
            <a:off x="4751318" y="5022197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83EAB8C-233A-4A11-B957-98453F2E0A52}"/>
              </a:ext>
            </a:extLst>
          </p:cNvPr>
          <p:cNvSpPr txBox="1"/>
          <p:nvPr/>
        </p:nvSpPr>
        <p:spPr>
          <a:xfrm>
            <a:off x="5265770" y="190320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57EDA6B3-38F0-40DF-AC2E-6EACFEEA3933}"/>
              </a:ext>
            </a:extLst>
          </p:cNvPr>
          <p:cNvGrpSpPr/>
          <p:nvPr/>
        </p:nvGrpSpPr>
        <p:grpSpPr>
          <a:xfrm>
            <a:off x="2402906" y="5130903"/>
            <a:ext cx="953431" cy="473441"/>
            <a:chOff x="6881076" y="2446922"/>
            <a:chExt cx="1231623" cy="611581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xmlns="" id="{65A27CEF-F6A8-4E35-B5AA-77F750B12662}"/>
                </a:ext>
              </a:extLst>
            </p:cNvPr>
            <p:cNvGrpSpPr/>
            <p:nvPr/>
          </p:nvGrpSpPr>
          <p:grpSpPr>
            <a:xfrm flipH="1">
              <a:off x="6881076" y="2446922"/>
              <a:ext cx="532610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68" name="L 도형 67">
                <a:extLst>
                  <a:ext uri="{FF2B5EF4-FFF2-40B4-BE49-F238E27FC236}">
                    <a16:creationId xmlns:a16="http://schemas.microsoft.com/office/drawing/2014/main" xmlns="" id="{F2FE21B4-993E-4AB4-BBF5-4CF0F437231E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L 도형 68">
                <a:extLst>
                  <a:ext uri="{FF2B5EF4-FFF2-40B4-BE49-F238E27FC236}">
                    <a16:creationId xmlns:a16="http://schemas.microsoft.com/office/drawing/2014/main" xmlns="" id="{7EDB146F-34F4-4950-9B4E-C8A3FCD0A977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xmlns="" id="{C736466C-EAD6-4359-B08C-9A7340DD7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7417609" y="2363413"/>
              <a:ext cx="555484" cy="834696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914481" y="252173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C5721F34-0036-4998-892C-06BE2A018E37}"/>
              </a:ext>
            </a:extLst>
          </p:cNvPr>
          <p:cNvGrpSpPr/>
          <p:nvPr/>
        </p:nvGrpSpPr>
        <p:grpSpPr>
          <a:xfrm>
            <a:off x="735084" y="2046709"/>
            <a:ext cx="2752047" cy="2764582"/>
            <a:chOff x="735084" y="2046709"/>
            <a:chExt cx="2752047" cy="2764582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6C41E546-1D73-4E56-9F31-D1A00443C964}"/>
                </a:ext>
              </a:extLst>
            </p:cNvPr>
            <p:cNvGrpSpPr/>
            <p:nvPr/>
          </p:nvGrpSpPr>
          <p:grpSpPr>
            <a:xfrm>
              <a:off x="735084" y="2046709"/>
              <a:ext cx="2752047" cy="2764582"/>
              <a:chOff x="1027548" y="2238381"/>
              <a:chExt cx="3779663" cy="3779663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2F80A807-B178-46B1-A765-9DAB4E32B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548" y="2238381"/>
                <a:ext cx="3779663" cy="3779663"/>
              </a:xfrm>
              <a:prstGeom prst="rect">
                <a:avLst/>
              </a:prstGeom>
            </p:spPr>
          </p:pic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xmlns="" id="{26966416-B655-436F-B077-C7ED6F45A0FB}"/>
                  </a:ext>
                </a:extLst>
              </p:cNvPr>
              <p:cNvGrpSpPr/>
              <p:nvPr/>
            </p:nvGrpSpPr>
            <p:grpSpPr>
              <a:xfrm>
                <a:off x="1944986" y="3117283"/>
                <a:ext cx="774472" cy="700679"/>
                <a:chOff x="438625" y="2796099"/>
                <a:chExt cx="2054815" cy="1859028"/>
              </a:xfrm>
              <a:solidFill>
                <a:schemeClr val="tx1"/>
              </a:solidFill>
            </p:grpSpPr>
            <p:sp>
              <p:nvSpPr>
                <p:cNvPr id="5" name="L 도형 4">
                  <a:extLst>
                    <a:ext uri="{FF2B5EF4-FFF2-40B4-BE49-F238E27FC236}">
                      <a16:creationId xmlns:a16="http://schemas.microsoft.com/office/drawing/2014/main" xmlns="" id="{D2DE875D-A518-4842-841B-9FC6D037C2FC}"/>
                    </a:ext>
                  </a:extLst>
                </p:cNvPr>
                <p:cNvSpPr/>
                <p:nvPr/>
              </p:nvSpPr>
              <p:spPr>
                <a:xfrm>
                  <a:off x="1123562" y="2796099"/>
                  <a:ext cx="1369878" cy="1859028"/>
                </a:xfrm>
                <a:prstGeom prst="corner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L 도형 48">
                  <a:extLst>
                    <a:ext uri="{FF2B5EF4-FFF2-40B4-BE49-F238E27FC236}">
                      <a16:creationId xmlns:a16="http://schemas.microsoft.com/office/drawing/2014/main" xmlns="" id="{A826B5EE-C10D-4A5D-A7D6-29847F2363F5}"/>
                    </a:ext>
                  </a:extLst>
                </p:cNvPr>
                <p:cNvSpPr/>
                <p:nvPr/>
              </p:nvSpPr>
              <p:spPr>
                <a:xfrm rot="10800000">
                  <a:off x="438625" y="2796099"/>
                  <a:ext cx="1369878" cy="1859028"/>
                </a:xfrm>
                <a:prstGeom prst="corner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xmlns="" id="{4D7C8C83-A12A-4373-91C8-1FFDFE87D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9632" y="3129077"/>
                <a:ext cx="708250" cy="732672"/>
              </a:xfrm>
              <a:prstGeom prst="rect">
                <a:avLst/>
              </a:prstGeom>
            </p:spPr>
          </p:pic>
        </p:grp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xmlns="" id="{436F07B4-3AF8-46C2-BC6B-5CEE697B0EE9}"/>
                </a:ext>
              </a:extLst>
            </p:cNvPr>
            <p:cNvSpPr/>
            <p:nvPr/>
          </p:nvSpPr>
          <p:spPr>
            <a:xfrm>
              <a:off x="1941841" y="3329283"/>
              <a:ext cx="360996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3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  <p:graphicFrame>
        <p:nvGraphicFramePr>
          <p:cNvPr id="48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79279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평면도형 돌리기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시계 방향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시계 반대 방향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뒤집기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위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아래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왼쪽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오른쪽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다양하게 제시해야 할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열쇠를 꽂는 방향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이중 정답이 나오지 않도록 조심해야 할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열쇠 모양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구멍 모양 선택에 어려움이 있다면 요즘 식으로 </a:t>
                      </a:r>
                      <a:r>
                        <a:rPr lang="ko-KR" altLang="en-US" sz="900" b="0" kern="1200" dirty="0" err="1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카드키를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고르는 형태는 어떨까요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?</a:t>
                      </a:r>
                      <a:endParaRPr lang="en-US" altLang="ko-KR" sz="900" b="0" kern="1200" dirty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085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60137CF-F9D0-4C82-B4F4-4A581698D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" y="1838380"/>
            <a:ext cx="3360033" cy="2675077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B41E4165-5345-4729-9290-6AE3E3542C41}"/>
              </a:ext>
            </a:extLst>
          </p:cNvPr>
          <p:cNvGrpSpPr/>
          <p:nvPr/>
        </p:nvGrpSpPr>
        <p:grpSpPr>
          <a:xfrm>
            <a:off x="4418016" y="1684460"/>
            <a:ext cx="4031527" cy="3061225"/>
            <a:chOff x="402768" y="2346960"/>
            <a:chExt cx="4031527" cy="306122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xmlns="" id="{DDFD170F-1397-4EF3-A673-77AE8C81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" y="2346960"/>
              <a:ext cx="4031527" cy="30612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7797C51-5273-4A9E-B81C-02DA444E9913}"/>
                </a:ext>
              </a:extLst>
            </p:cNvPr>
            <p:cNvSpPr txBox="1"/>
            <p:nvPr/>
          </p:nvSpPr>
          <p:spPr>
            <a:xfrm>
              <a:off x="1378507" y="2775694"/>
              <a:ext cx="1803381" cy="14930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보물상자에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적힌 암호를</a:t>
              </a:r>
              <a:r>
                <a:rPr lang="en-US" altLang="ko-KR" sz="1500" b="1" dirty="0">
                  <a:latin typeface="Blackoak Std" panose="04050907060602020202" pitchFamily="82" charset="0"/>
                  <a:cs typeface="+mj-cs"/>
                </a:rPr>
                <a:t> </a:t>
              </a: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풀고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 상자의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열쇠를 찾아서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보물을 획득하라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열쇠를 찾아라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06510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열쇠가 보물상자에 맞춰지고 상자가 열리고 보물이 쏟아진다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896843" y="193290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46C545A7-3E05-431E-A018-B13CA9CB7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85" y="2186622"/>
            <a:ext cx="1999750" cy="1798213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xmlns="" id="{8B7654D1-3F05-4490-9329-AE8A9EEAB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8" y="732693"/>
            <a:ext cx="1999750" cy="1798213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875B2F71-F676-4A69-8681-3B8F318DB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6" y="2715244"/>
            <a:ext cx="1999750" cy="1798213"/>
          </a:xfrm>
          <a:prstGeom prst="rect">
            <a:avLst/>
          </a:prstGeom>
        </p:spPr>
      </p:pic>
      <p:graphicFrame>
        <p:nvGraphicFramePr>
          <p:cNvPr id="15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40261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정답인 경우 나오는 보물이 여러 가지 형태로 나오면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569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09A1BBB5-9C8C-4108-ABA8-54F264DE5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3" y="1855894"/>
            <a:ext cx="4551007" cy="3500775"/>
          </a:xfrm>
          <a:prstGeom prst="rect">
            <a:avLst/>
          </a:prstGeom>
        </p:spPr>
      </p:pic>
      <p:grpSp>
        <p:nvGrpSpPr>
          <p:cNvPr id="48" name="그룹 47">
            <a:extLst>
              <a:ext uri="{FF2B5EF4-FFF2-40B4-BE49-F238E27FC236}">
                <a16:creationId xmlns:a16="http://schemas.microsoft.com/office/drawing/2014/main" xmlns="" id="{9CF5EF3B-EB03-48FA-99D2-1ED3035FFD25}"/>
              </a:ext>
            </a:extLst>
          </p:cNvPr>
          <p:cNvGrpSpPr/>
          <p:nvPr/>
        </p:nvGrpSpPr>
        <p:grpSpPr>
          <a:xfrm rot="3842675">
            <a:off x="1724592" y="2473466"/>
            <a:ext cx="1630491" cy="1637917"/>
            <a:chOff x="1056595" y="2091437"/>
            <a:chExt cx="3779663" cy="3779663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xmlns="" id="{4DADC062-9ED0-4E69-B738-5E51CBD95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3017">
              <a:off x="1056595" y="2091437"/>
              <a:ext cx="3779663" cy="3779663"/>
            </a:xfrm>
            <a:prstGeom prst="rect">
              <a:avLst/>
            </a:prstGeom>
          </p:spPr>
        </p:pic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xmlns="" id="{8AE80A12-9E48-4434-A32F-6E17D512933E}"/>
                </a:ext>
              </a:extLst>
            </p:cNvPr>
            <p:cNvGrpSpPr/>
            <p:nvPr/>
          </p:nvGrpSpPr>
          <p:grpSpPr>
            <a:xfrm>
              <a:off x="1944986" y="3117283"/>
              <a:ext cx="774472" cy="700679"/>
              <a:chOff x="438625" y="2796099"/>
              <a:chExt cx="2054815" cy="1859028"/>
            </a:xfrm>
            <a:solidFill>
              <a:schemeClr val="tx1"/>
            </a:solidFill>
          </p:grpSpPr>
          <p:sp>
            <p:nvSpPr>
              <p:cNvPr id="56" name="L 도형 55">
                <a:extLst>
                  <a:ext uri="{FF2B5EF4-FFF2-40B4-BE49-F238E27FC236}">
                    <a16:creationId xmlns:a16="http://schemas.microsoft.com/office/drawing/2014/main" xmlns="" id="{7268A160-FEA9-495F-9A1E-A5CB79F779ED}"/>
                  </a:ext>
                </a:extLst>
              </p:cNvPr>
              <p:cNvSpPr/>
              <p:nvPr/>
            </p:nvSpPr>
            <p:spPr>
              <a:xfrm>
                <a:off x="1123562" y="2796099"/>
                <a:ext cx="1369878" cy="1859028"/>
              </a:xfrm>
              <a:prstGeom prst="corner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L 도형 57">
                <a:extLst>
                  <a:ext uri="{FF2B5EF4-FFF2-40B4-BE49-F238E27FC236}">
                    <a16:creationId xmlns:a16="http://schemas.microsoft.com/office/drawing/2014/main" xmlns="" id="{237CC7A1-1236-404E-BEFE-7E479DD1DB39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8" cy="1859028"/>
              </a:xfrm>
              <a:prstGeom prst="corner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xmlns="" id="{C762FBF7-B63F-4DBC-BE62-0982FA78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632" y="3129077"/>
              <a:ext cx="708250" cy="732672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B41E4165-5345-4729-9290-6AE3E3542C41}"/>
              </a:ext>
            </a:extLst>
          </p:cNvPr>
          <p:cNvGrpSpPr/>
          <p:nvPr/>
        </p:nvGrpSpPr>
        <p:grpSpPr>
          <a:xfrm>
            <a:off x="4418016" y="1684460"/>
            <a:ext cx="4031527" cy="3061225"/>
            <a:chOff x="402768" y="2346960"/>
            <a:chExt cx="4031527" cy="306122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xmlns="" id="{DDFD170F-1397-4EF3-A673-77AE8C81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" y="2346960"/>
              <a:ext cx="4031527" cy="30612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7797C51-5273-4A9E-B81C-02DA444E9913}"/>
                </a:ext>
              </a:extLst>
            </p:cNvPr>
            <p:cNvSpPr txBox="1"/>
            <p:nvPr/>
          </p:nvSpPr>
          <p:spPr>
            <a:xfrm>
              <a:off x="1378507" y="2775694"/>
              <a:ext cx="1803381" cy="14930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보물상자에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적힌 암호를</a:t>
              </a:r>
              <a:r>
                <a:rPr lang="en-US" altLang="ko-KR" sz="1500" b="1" dirty="0">
                  <a:latin typeface="Blackoak Std" panose="04050907060602020202" pitchFamily="82" charset="0"/>
                  <a:cs typeface="+mj-cs"/>
                </a:rPr>
                <a:t> </a:t>
              </a: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풀고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 상자의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열쇠를 찾아서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보물을 획득하라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열쇠를 찾아라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0311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열쇠가 맞지 않고 보물 상자가 구덩이로 떨어져 열 수 없게 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도형의 이동을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938684" y="203571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18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131699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오답인 경우 다시 풀어보기 기능을 넣으면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895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xmlns="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4-2-3 </a:t>
            </a:r>
            <a:r>
              <a:rPr lang="ko-KR" altLang="en-US" sz="1800" spc="-150" dirty="0">
                <a:latin typeface="+mn-ea"/>
              </a:rPr>
              <a:t>소수의 덧셈과 뺄셈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xmlns="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고구마 무게 맞추기</a:t>
            </a:r>
          </a:p>
          <a:p>
            <a:r>
              <a:rPr lang="ko-KR" altLang="en-US" sz="1600" dirty="0"/>
              <a:t>무게에 맞춰 박스에 고구마를 담아보자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9747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F8811479-524C-45B6-934A-97DAE72AD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858">
            <a:off x="484871" y="1221452"/>
            <a:ext cx="717719" cy="96819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07BE4348-5B12-4321-9477-874141DF1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9" y="2916626"/>
            <a:ext cx="3517755" cy="23673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4426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빈 상자가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수화기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수화기에서 고구마 포장주문이 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0.1kg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부터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0.9kg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까지의 고구마 버튼이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고구마를 클릭 시 상자로 고구마가 채워진다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넣기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빼기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고구마를 추가할 땐 넣기 버튼 뺄 땐 빼기버튼 고구마 포장이 완료 됐을 땐 포장하기 버튼을 클릭한다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838065" y="3141996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83EAB8C-233A-4A11-B957-98453F2E0A52}"/>
              </a:ext>
            </a:extLst>
          </p:cNvPr>
          <p:cNvSpPr txBox="1"/>
          <p:nvPr/>
        </p:nvSpPr>
        <p:spPr>
          <a:xfrm>
            <a:off x="369774" y="1237888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EB09CC38-449F-4117-9AC5-147166F00B85}"/>
              </a:ext>
            </a:extLst>
          </p:cNvPr>
          <p:cNvSpPr/>
          <p:nvPr/>
        </p:nvSpPr>
        <p:spPr>
          <a:xfrm>
            <a:off x="1087269" y="1237888"/>
            <a:ext cx="49650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3.8kg</a:t>
            </a:r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포장 해주세요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ko-KR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0A13EA87-04BA-4C92-B98D-A5B98EE32DD9}"/>
              </a:ext>
            </a:extLst>
          </p:cNvPr>
          <p:cNvGrpSpPr/>
          <p:nvPr/>
        </p:nvGrpSpPr>
        <p:grpSpPr>
          <a:xfrm>
            <a:off x="6017909" y="1759244"/>
            <a:ext cx="841392" cy="338578"/>
            <a:chOff x="6796478" y="1783010"/>
            <a:chExt cx="841392" cy="338578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xmlns="" id="{86D2EFE5-EE27-4913-AF61-22FAB14BF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478" y="1783010"/>
              <a:ext cx="841392" cy="338578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2E3C416F-7368-48A9-B302-B37A14DAC330}"/>
                </a:ext>
              </a:extLst>
            </p:cNvPr>
            <p:cNvSpPr/>
            <p:nvPr/>
          </p:nvSpPr>
          <p:spPr>
            <a:xfrm>
              <a:off x="6893655" y="1790716"/>
              <a:ext cx="647036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0.1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CB9B8396-964E-40BE-A92C-31074209CB14}"/>
              </a:ext>
            </a:extLst>
          </p:cNvPr>
          <p:cNvGrpSpPr/>
          <p:nvPr/>
        </p:nvGrpSpPr>
        <p:grpSpPr>
          <a:xfrm>
            <a:off x="7252451" y="1741594"/>
            <a:ext cx="995425" cy="400561"/>
            <a:chOff x="6719461" y="2361252"/>
            <a:chExt cx="995425" cy="400561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xmlns="" id="{9FAE0E03-6C6C-4149-BF4F-E72B66154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461" y="2361252"/>
              <a:ext cx="995425" cy="400561"/>
            </a:xfrm>
            <a:prstGeom prst="rect">
              <a:avLst/>
            </a:prstGeom>
          </p:spPr>
        </p:pic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xmlns="" id="{73E1A49C-9884-44F3-9C02-28D87EE5DFF1}"/>
                </a:ext>
              </a:extLst>
            </p:cNvPr>
            <p:cNvSpPr/>
            <p:nvPr/>
          </p:nvSpPr>
          <p:spPr>
            <a:xfrm>
              <a:off x="6921611" y="2396880"/>
              <a:ext cx="647036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0.2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02C66206-CA27-4678-8AEE-A63423AD3CE7}"/>
              </a:ext>
            </a:extLst>
          </p:cNvPr>
          <p:cNvGrpSpPr/>
          <p:nvPr/>
        </p:nvGrpSpPr>
        <p:grpSpPr>
          <a:xfrm>
            <a:off x="5924555" y="2145293"/>
            <a:ext cx="1052851" cy="423669"/>
            <a:chOff x="6690747" y="3122738"/>
            <a:chExt cx="1052851" cy="423669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xmlns="" id="{775B14A2-3AF0-42AD-BC86-529D87E3B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747" y="3122738"/>
              <a:ext cx="1052851" cy="423669"/>
            </a:xfrm>
            <a:prstGeom prst="rect">
              <a:avLst/>
            </a:prstGeom>
          </p:spPr>
        </p:pic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xmlns="" id="{2C83F712-26B1-4466-B9E1-2575919F6837}"/>
                </a:ext>
              </a:extLst>
            </p:cNvPr>
            <p:cNvSpPr/>
            <p:nvPr/>
          </p:nvSpPr>
          <p:spPr>
            <a:xfrm>
              <a:off x="6921611" y="3177918"/>
              <a:ext cx="647036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0.3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ADC8420A-654E-4C79-8775-E543462FA710}"/>
              </a:ext>
            </a:extLst>
          </p:cNvPr>
          <p:cNvGrpSpPr/>
          <p:nvPr/>
        </p:nvGrpSpPr>
        <p:grpSpPr>
          <a:xfrm>
            <a:off x="7167742" y="2166163"/>
            <a:ext cx="1172514" cy="471822"/>
            <a:chOff x="6565526" y="3959984"/>
            <a:chExt cx="1172514" cy="471822"/>
          </a:xfrm>
        </p:grpSpPr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xmlns="" id="{3358DFCC-87D1-4FAD-9E2A-F6001A47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526" y="3959984"/>
              <a:ext cx="1172514" cy="471822"/>
            </a:xfrm>
            <a:prstGeom prst="rect">
              <a:avLst/>
            </a:prstGeom>
          </p:spPr>
        </p:pic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xmlns="" id="{96F7608D-79A6-4E81-993D-4DF7A81B5FB5}"/>
                </a:ext>
              </a:extLst>
            </p:cNvPr>
            <p:cNvSpPr/>
            <p:nvPr/>
          </p:nvSpPr>
          <p:spPr>
            <a:xfrm>
              <a:off x="6893655" y="4007999"/>
              <a:ext cx="647036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0.4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A048167A-D041-4B8E-A24E-A75F1041F94B}"/>
              </a:ext>
            </a:extLst>
          </p:cNvPr>
          <p:cNvGrpSpPr/>
          <p:nvPr/>
        </p:nvGrpSpPr>
        <p:grpSpPr>
          <a:xfrm>
            <a:off x="5800995" y="2654266"/>
            <a:ext cx="1275218" cy="513150"/>
            <a:chOff x="6057481" y="2676681"/>
            <a:chExt cx="1275218" cy="513150"/>
          </a:xfrm>
        </p:grpSpPr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xmlns="" id="{531747F3-8197-419D-911A-21491EB63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xmlns="" id="{83B263BE-F3B7-4952-9495-42CFADFBFCEE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0.5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xmlns="" id="{D895127D-7491-48DC-A3E8-F6BB0AAFAC2D}"/>
              </a:ext>
            </a:extLst>
          </p:cNvPr>
          <p:cNvSpPr/>
          <p:nvPr/>
        </p:nvSpPr>
        <p:spPr>
          <a:xfrm>
            <a:off x="5929842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넣기</a:t>
            </a: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xmlns="" id="{3FE1ACA8-070F-4ABA-B306-3E5D8893497B}"/>
              </a:ext>
            </a:extLst>
          </p:cNvPr>
          <p:cNvSpPr/>
          <p:nvPr/>
        </p:nvSpPr>
        <p:spPr>
          <a:xfrm>
            <a:off x="6633866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xmlns="" id="{E1173D28-ACC3-4A8B-BDBF-8122CB6ADB38}"/>
              </a:ext>
            </a:extLst>
          </p:cNvPr>
          <p:cNvSpPr/>
          <p:nvPr/>
        </p:nvSpPr>
        <p:spPr>
          <a:xfrm>
            <a:off x="7337890" y="1061200"/>
            <a:ext cx="1016151" cy="28268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포장하기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FCBB5A10-49F5-41FB-B406-F34590CF9CBB}"/>
              </a:ext>
            </a:extLst>
          </p:cNvPr>
          <p:cNvSpPr txBox="1"/>
          <p:nvPr/>
        </p:nvSpPr>
        <p:spPr>
          <a:xfrm>
            <a:off x="5738433" y="96088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027F697-103D-4EA1-9536-112044B16AC8}"/>
              </a:ext>
            </a:extLst>
          </p:cNvPr>
          <p:cNvSpPr txBox="1"/>
          <p:nvPr/>
        </p:nvSpPr>
        <p:spPr>
          <a:xfrm>
            <a:off x="5758041" y="1705551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xmlns="" id="{349055EA-089A-4848-9639-8FE195625C6B}"/>
              </a:ext>
            </a:extLst>
          </p:cNvPr>
          <p:cNvGrpSpPr/>
          <p:nvPr/>
        </p:nvGrpSpPr>
        <p:grpSpPr>
          <a:xfrm>
            <a:off x="7142289" y="2694393"/>
            <a:ext cx="1275218" cy="513150"/>
            <a:chOff x="6057481" y="2676681"/>
            <a:chExt cx="1275218" cy="513150"/>
          </a:xfrm>
        </p:grpSpPr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xmlns="" id="{12944522-F9A3-4939-9992-67F466603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xmlns="" id="{4BD4CEB9-EAD5-4720-BA47-91407086206C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0.6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xmlns="" id="{A3C0DACF-FD07-48B0-9FE4-C54E758D6D98}"/>
              </a:ext>
            </a:extLst>
          </p:cNvPr>
          <p:cNvGrpSpPr/>
          <p:nvPr/>
        </p:nvGrpSpPr>
        <p:grpSpPr>
          <a:xfrm>
            <a:off x="5817423" y="3275975"/>
            <a:ext cx="1275218" cy="513150"/>
            <a:chOff x="6057481" y="2676681"/>
            <a:chExt cx="1275218" cy="513150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xmlns="" id="{E9C4E9D3-1A4C-4481-A365-1AB167CE5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xmlns="" id="{976E3396-125E-45C9-AF40-4A858758A309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0.7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xmlns="" id="{CE5368A0-BAC5-4528-826F-45A8B72BC136}"/>
              </a:ext>
            </a:extLst>
          </p:cNvPr>
          <p:cNvGrpSpPr/>
          <p:nvPr/>
        </p:nvGrpSpPr>
        <p:grpSpPr>
          <a:xfrm>
            <a:off x="7140510" y="3294537"/>
            <a:ext cx="1275218" cy="513150"/>
            <a:chOff x="6057481" y="2676681"/>
            <a:chExt cx="1275218" cy="513150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xmlns="" id="{394AEF4D-AE24-45F4-9D84-10F742956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xmlns="" id="{67008775-3897-419E-9A1A-9564D9370C4E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0.8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E0FAC9D6-30C6-42E8-8715-2666ADF4B8CD}"/>
              </a:ext>
            </a:extLst>
          </p:cNvPr>
          <p:cNvGrpSpPr/>
          <p:nvPr/>
        </p:nvGrpSpPr>
        <p:grpSpPr>
          <a:xfrm>
            <a:off x="5866418" y="3916901"/>
            <a:ext cx="1275218" cy="513150"/>
            <a:chOff x="6057481" y="2676681"/>
            <a:chExt cx="1275218" cy="513150"/>
          </a:xfrm>
        </p:grpSpPr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xmlns="" id="{EE5EF4DA-EF11-4949-851C-099DA8C1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xmlns="" id="{E933A386-3937-4F66-B0B8-E92C664415F7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0.9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48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254314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넣고 빼는 과정을 마우스 </a:t>
                      </a:r>
                      <a:r>
                        <a:rPr lang="ko-KR" altLang="en-US" sz="900" b="0" kern="1200" baseline="0" dirty="0" err="1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드레그로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할 수 있으면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 (4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의 넣기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빼기 버튼 불필요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포장해야 할 물건을 고구마가 아닌 다른 물건도 추가할 수 있을까요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제시되는 무게에 따라 상자의 크기도 달라지면 좋을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고구마가 담기는 모습이 잘 보이도록 상자 각도 조정이 필요할 것 같아요</a:t>
                      </a:r>
                      <a:r>
                        <a:rPr lang="en-US" altLang="ko-KR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00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그림 100">
            <a:extLst>
              <a:ext uri="{FF2B5EF4-FFF2-40B4-BE49-F238E27FC236}">
                <a16:creationId xmlns:a16="http://schemas.microsoft.com/office/drawing/2014/main" xmlns="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5" y="960462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</a:rPr>
              <a:t>버스 정류장 게임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25009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 화면에 특정장소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집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에서 특정장소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학교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로 이동하는 버스의 번호를 구할 수 있는 식이 나타난다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버스</a:t>
                      </a:r>
                      <a:endParaRPr lang="en-US" altLang="ko-KR" sz="900" b="0" kern="12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대의 버스가 있다 문제의 해답을 구하여 버스를 선택할 수 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FCBFED7-9A85-4493-B399-E602185CA898}"/>
              </a:ext>
            </a:extLst>
          </p:cNvPr>
          <p:cNvSpPr txBox="1"/>
          <p:nvPr/>
        </p:nvSpPr>
        <p:spPr>
          <a:xfrm>
            <a:off x="1266403" y="107803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xmlns="" id="{F5783358-F3C7-4564-BCDC-9596B2AB7713}"/>
              </a:ext>
            </a:extLst>
          </p:cNvPr>
          <p:cNvGrpSpPr/>
          <p:nvPr/>
        </p:nvGrpSpPr>
        <p:grpSpPr>
          <a:xfrm>
            <a:off x="376856" y="3870959"/>
            <a:ext cx="7790336" cy="1649727"/>
            <a:chOff x="376856" y="3793193"/>
            <a:chExt cx="7790336" cy="1727494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xmlns="" id="{6A1C2F06-C637-4247-B5BC-5AA6C8A14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56" y="3802377"/>
              <a:ext cx="1694175" cy="1718309"/>
            </a:xfrm>
            <a:prstGeom prst="rect">
              <a:avLst/>
            </a:prstGeom>
          </p:spPr>
        </p:pic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xmlns="" id="{3CC3E67C-2D54-45E4-9DEF-780B554B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461" y="3802377"/>
              <a:ext cx="1694175" cy="1718309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xmlns="" id="{97EAB788-1510-458C-B922-366F0B6C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151" y="3802378"/>
              <a:ext cx="1694175" cy="1718309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xmlns="" id="{C87B0589-5E0F-4F6C-8AFA-F2900454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017" y="3802377"/>
              <a:ext cx="1694175" cy="1718309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xmlns="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xmlns="" id="{B80F5BAA-F75D-4A9E-BE34-325743446E0A}"/>
                </a:ext>
              </a:extLst>
            </p:cNvPr>
            <p:cNvSpPr/>
            <p:nvPr/>
          </p:nvSpPr>
          <p:spPr>
            <a:xfrm>
              <a:off x="2896442" y="3793193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xmlns="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xmlns="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90" name="직사각형 89">
            <a:extLst>
              <a:ext uri="{FF2B5EF4-FFF2-40B4-BE49-F238E27FC236}">
                <a16:creationId xmlns:a16="http://schemas.microsoft.com/office/drawing/2014/main" xmlns="" id="{74B68B6C-B437-4AD4-B1F7-9A96C1559377}"/>
              </a:ext>
            </a:extLst>
          </p:cNvPr>
          <p:cNvSpPr/>
          <p:nvPr/>
        </p:nvSpPr>
        <p:spPr>
          <a:xfrm>
            <a:off x="1855792" y="2561058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xmlns="" id="{AC5FF281-9ACF-4F9C-BB22-B1FA9B301F2D}"/>
              </a:ext>
            </a:extLst>
          </p:cNvPr>
          <p:cNvSpPr/>
          <p:nvPr/>
        </p:nvSpPr>
        <p:spPr>
          <a:xfrm>
            <a:off x="1922001" y="1405995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CE1E5073-D426-469E-8D39-1DA19DB0E752}"/>
              </a:ext>
            </a:extLst>
          </p:cNvPr>
          <p:cNvSpPr txBox="1"/>
          <p:nvPr/>
        </p:nvSpPr>
        <p:spPr>
          <a:xfrm>
            <a:off x="312132" y="360149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xmlns="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xmlns="" id="{628F379E-9B9E-41E2-89D3-1E00AC59A74F}"/>
              </a:ext>
            </a:extLst>
          </p:cNvPr>
          <p:cNvSpPr/>
          <p:nvPr/>
        </p:nvSpPr>
        <p:spPr>
          <a:xfrm>
            <a:off x="2340059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xmlns="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xmlns="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03" name="화살표: 아래쪽 102">
            <a:extLst>
              <a:ext uri="{FF2B5EF4-FFF2-40B4-BE49-F238E27FC236}">
                <a16:creationId xmlns:a16="http://schemas.microsoft.com/office/drawing/2014/main" xmlns="" id="{F29D6A3B-EFD0-4B14-A931-1E6CC6B0060F}"/>
              </a:ext>
            </a:extLst>
          </p:cNvPr>
          <p:cNvSpPr/>
          <p:nvPr/>
        </p:nvSpPr>
        <p:spPr>
          <a:xfrm>
            <a:off x="2260904" y="1857022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30109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버스 선택 시 마우스를 따라서 손이 나오거나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학생이 누르는 상황이 보이는 등 재미요소가 있으면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출발지와 도착지 다양하게 나오면 좋을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ko-KR" sz="900" b="0" kern="1200" baseline="0" dirty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endParaRPr lang="en-US" altLang="ko-KR" sz="900" b="0" kern="1200" baseline="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학교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집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도서관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공원 등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뺄셈 문제를 낼 때 작은 수에서 큰 수를 빼는 경우가 나오지 않도록 주의해 주세요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버스는 특정 지역에 한정되지 않도록 제</a:t>
                      </a:r>
                      <a:r>
                        <a:rPr lang="en-US" altLang="ko-KR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 디자인 및 색상으로 해야 할 것 같아요</a:t>
                      </a:r>
                      <a:r>
                        <a:rPr lang="en-US" altLang="ko-KR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33209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포장된 고구마 박스를 싣고 택배가 출발한다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BDE62FE9-2EC6-4C5E-862D-15F19E89C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9" y="2591239"/>
            <a:ext cx="4437743" cy="2199322"/>
          </a:xfrm>
          <a:prstGeom prst="rect">
            <a:avLst/>
          </a:prstGeom>
        </p:spPr>
      </p:pic>
      <p:sp>
        <p:nvSpPr>
          <p:cNvPr id="71" name="직사각형 70">
            <a:extLst>
              <a:ext uri="{FF2B5EF4-FFF2-40B4-BE49-F238E27FC236}">
                <a16:creationId xmlns:a16="http://schemas.microsoft.com/office/drawing/2014/main" xmlns="" id="{F34C9D8B-451D-4450-A000-15FCB6CBA30E}"/>
              </a:ext>
            </a:extLst>
          </p:cNvPr>
          <p:cNvSpPr/>
          <p:nvPr/>
        </p:nvSpPr>
        <p:spPr>
          <a:xfrm>
            <a:off x="2461884" y="1362189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1545879" y="2701182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5053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71648"/>
              </p:ext>
            </p:extLst>
          </p:nvPr>
        </p:nvGraphicFramePr>
        <p:xfrm>
          <a:off x="8682181" y="768599"/>
          <a:ext cx="3365886" cy="2412902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3981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포장된 고구마 박스를 남겨두고 택배가 출발한다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1757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82716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소수의 덧셈과 뺄셈을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BDE62FE9-2EC6-4C5E-862D-15F19E89C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9" y="2591239"/>
            <a:ext cx="4437743" cy="219932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1545879" y="2701182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EB84C18F-98C4-45ED-B5CB-5DE6B5BDE4EE}"/>
              </a:ext>
            </a:extLst>
          </p:cNvPr>
          <p:cNvSpPr/>
          <p:nvPr/>
        </p:nvSpPr>
        <p:spPr>
          <a:xfrm>
            <a:off x="2586122" y="1467218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BD5BE93-DEBF-41B1-8467-DD6D65D50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60" y="3937300"/>
            <a:ext cx="1161865" cy="757874"/>
          </a:xfrm>
          <a:prstGeom prst="rect">
            <a:avLst/>
          </a:prstGeom>
        </p:spPr>
      </p:pic>
      <p:graphicFrame>
        <p:nvGraphicFramePr>
          <p:cNvPr id="11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77067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오답인 경우 다시 풀어보기 기능을 넣으면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663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xmlns="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4-2-6 </a:t>
            </a:r>
            <a:r>
              <a:rPr lang="ko-KR" altLang="en-US" sz="1800" spc="-150" dirty="0">
                <a:latin typeface="+mn-ea"/>
              </a:rPr>
              <a:t>다각형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xmlns="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고향에 돌아가자</a:t>
            </a:r>
            <a:endParaRPr lang="en-US" altLang="ko-KR" sz="2800" dirty="0"/>
          </a:p>
          <a:p>
            <a:r>
              <a:rPr lang="ko-KR" altLang="en-US" sz="1600" dirty="0"/>
              <a:t>외계인의 고향 행성을 찾아주자</a:t>
            </a:r>
          </a:p>
        </p:txBody>
      </p:sp>
    </p:spTree>
    <p:extLst>
      <p:ext uri="{BB962C8B-B14F-4D97-AF65-F5344CB8AC3E}">
        <p14:creationId xmlns:p14="http://schemas.microsoft.com/office/powerpoint/2010/main" val="1510986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2817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행성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여러 모양의 행성이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색이 변한다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외계인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외계인이 자기 행성을 설명하고있다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:a16="http://schemas.microsoft.com/office/drawing/2014/main" xmlns="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:a16="http://schemas.microsoft.com/office/drawing/2014/main" xmlns="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xmlns="" id="{F347C534-AD4E-4C8A-B9BB-88D1DA912E5C}"/>
              </a:ext>
            </a:extLst>
          </p:cNvPr>
          <p:cNvSpPr/>
          <p:nvPr/>
        </p:nvSpPr>
        <p:spPr>
          <a:xfrm>
            <a:off x="4201925" y="151488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xmlns="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xmlns="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1456715" y="1169053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xmlns="" id="{82A88342-4257-43F3-9EEF-D29E67BFA5CE}"/>
              </a:ext>
            </a:extLst>
          </p:cNvPr>
          <p:cNvSpPr/>
          <p:nvPr/>
        </p:nvSpPr>
        <p:spPr>
          <a:xfrm>
            <a:off x="586570" y="3370630"/>
            <a:ext cx="3569766" cy="92705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우리 행성은 </a:t>
            </a:r>
            <a:r>
              <a:rPr lang="ko-KR" altLang="en-US" b="1" dirty="0">
                <a:solidFill>
                  <a:srgbClr val="FF0000"/>
                </a:solidFill>
              </a:rPr>
              <a:t>평행 사변형</a:t>
            </a:r>
            <a:r>
              <a:rPr lang="ko-KR" altLang="en-US" dirty="0">
                <a:solidFill>
                  <a:schemeClr val="tx1"/>
                </a:solidFill>
              </a:rPr>
              <a:t>이야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83EAB8C-233A-4A11-B957-98453F2E0A52}"/>
              </a:ext>
            </a:extLst>
          </p:cNvPr>
          <p:cNvSpPr txBox="1"/>
          <p:nvPr/>
        </p:nvSpPr>
        <p:spPr>
          <a:xfrm>
            <a:off x="458585" y="3370630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06C0DB9-E9D6-4815-8359-E85E48B89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4407764"/>
            <a:ext cx="1885950" cy="1095375"/>
          </a:xfrm>
          <a:prstGeom prst="rect">
            <a:avLst/>
          </a:prstGeom>
        </p:spPr>
      </p:pic>
      <p:graphicFrame>
        <p:nvGraphicFramePr>
          <p:cNvPr id="17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806936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다각형 단원에 맞춰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외계인 전체 모습 또는 뿔이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다각형 모양이면 좋을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우주 배경이 다양하면 좋을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409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5B7053A3-C32D-48EA-8311-215BCAB25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0" y="1962627"/>
            <a:ext cx="3642360" cy="3671436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33501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우주선이 외계인들을 태운 후 행성으로 날아간다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:a16="http://schemas.microsoft.com/office/drawing/2014/main" xmlns="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:a16="http://schemas.microsoft.com/office/drawing/2014/main" xmlns="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xmlns="" id="{F347C534-AD4E-4C8A-B9BB-88D1DA912E5C}"/>
              </a:ext>
            </a:extLst>
          </p:cNvPr>
          <p:cNvSpPr/>
          <p:nvPr/>
        </p:nvSpPr>
        <p:spPr>
          <a:xfrm>
            <a:off x="4254484" y="138597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xmlns="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xmlns="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06C0DB9-E9D6-4815-8359-E85E48B89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72" y="4562475"/>
            <a:ext cx="1885950" cy="109537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2991769" y="3137196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16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46529"/>
              </p:ext>
            </p:extLst>
          </p:nvPr>
        </p:nvGraphicFramePr>
        <p:xfrm>
          <a:off x="8690919" y="4900966"/>
          <a:ext cx="3355673" cy="1743023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우주선도 그에 맞는 다각형 모양이면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좋을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정답인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경우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외계인을 태운 우주선이 해당 행성 속으로 쏙 들어가고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“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빤짝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”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효과가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나서 별똥별 느낌으로 효과를 넣어주면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579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BF83BB9-77D3-4E1A-B78C-3584AD25A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5" y="2349499"/>
            <a:ext cx="1684007" cy="1212485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3642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 우주선이 외계인을 태우지않고 행성으로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다각형을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:a16="http://schemas.microsoft.com/office/drawing/2014/main" xmlns="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:a16="http://schemas.microsoft.com/office/drawing/2014/main" xmlns="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xmlns="" id="{F347C534-AD4E-4C8A-B9BB-88D1DA912E5C}"/>
              </a:ext>
            </a:extLst>
          </p:cNvPr>
          <p:cNvSpPr/>
          <p:nvPr/>
        </p:nvSpPr>
        <p:spPr>
          <a:xfrm>
            <a:off x="4201925" y="151488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xmlns="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xmlns="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06C0DB9-E9D6-4815-8359-E85E48B89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3" y="4562475"/>
            <a:ext cx="1885950" cy="109537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1301069" y="2761171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16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000962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오답인 경우 다시 풀어보기 기능을 넣으면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588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F5B9EE5F-E717-437F-8B14-37A9E8D6B09A}"/>
              </a:ext>
            </a:extLst>
          </p:cNvPr>
          <p:cNvSpPr/>
          <p:nvPr/>
        </p:nvSpPr>
        <p:spPr>
          <a:xfrm>
            <a:off x="10587" y="-3573"/>
            <a:ext cx="12189802" cy="6861573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Thank you</a:t>
            </a:r>
            <a:endParaRPr lang="ko-KR" altLang="en-US" sz="4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51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그림 100">
            <a:extLst>
              <a:ext uri="{FF2B5EF4-FFF2-40B4-BE49-F238E27FC236}">
                <a16:creationId xmlns:a16="http://schemas.microsoft.com/office/drawing/2014/main" xmlns="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22" y="978500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>
                <a:latin typeface="+mn-ea"/>
              </a:rPr>
              <a:t>버스 정류장 게임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74080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선택한 버스가 정답일 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삑 정답입니다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.’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소리가 나오고 버스가 출발한다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grpSp>
        <p:nvGrpSpPr>
          <p:cNvPr id="102" name="그룹 101">
            <a:extLst>
              <a:ext uri="{FF2B5EF4-FFF2-40B4-BE49-F238E27FC236}">
                <a16:creationId xmlns:a16="http://schemas.microsoft.com/office/drawing/2014/main" xmlns="" id="{F5783358-F3C7-4564-BCDC-9596B2AB7713}"/>
              </a:ext>
            </a:extLst>
          </p:cNvPr>
          <p:cNvGrpSpPr/>
          <p:nvPr/>
        </p:nvGrpSpPr>
        <p:grpSpPr>
          <a:xfrm>
            <a:off x="376856" y="3870960"/>
            <a:ext cx="7790336" cy="1649726"/>
            <a:chOff x="376856" y="3793194"/>
            <a:chExt cx="7790336" cy="1727493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xmlns="" id="{6A1C2F06-C637-4247-B5BC-5AA6C8A14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56" y="3802377"/>
              <a:ext cx="1694175" cy="1718309"/>
            </a:xfrm>
            <a:prstGeom prst="rect">
              <a:avLst/>
            </a:prstGeom>
          </p:spPr>
        </p:pic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xmlns="" id="{3CC3E67C-2D54-45E4-9DEF-780B554B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462" y="4116358"/>
              <a:ext cx="1384604" cy="1404328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xmlns="" id="{97EAB788-1510-458C-B922-366F0B6C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151" y="3802378"/>
              <a:ext cx="1694175" cy="1718309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xmlns="" id="{C87B0589-5E0F-4F6C-8AFA-F2900454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017" y="3802377"/>
              <a:ext cx="1694175" cy="1718309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xmlns="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xmlns="" id="{B80F5BAA-F75D-4A9E-BE34-325743446E0A}"/>
                </a:ext>
              </a:extLst>
            </p:cNvPr>
            <p:cNvSpPr/>
            <p:nvPr/>
          </p:nvSpPr>
          <p:spPr>
            <a:xfrm>
              <a:off x="2794295" y="4125542"/>
              <a:ext cx="524938" cy="2578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xmlns="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xmlns="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90" name="직사각형 89">
            <a:extLst>
              <a:ext uri="{FF2B5EF4-FFF2-40B4-BE49-F238E27FC236}">
                <a16:creationId xmlns:a16="http://schemas.microsoft.com/office/drawing/2014/main" xmlns="" id="{74B68B6C-B437-4AD4-B1F7-9A96C1559377}"/>
              </a:ext>
            </a:extLst>
          </p:cNvPr>
          <p:cNvSpPr/>
          <p:nvPr/>
        </p:nvSpPr>
        <p:spPr>
          <a:xfrm>
            <a:off x="1861639" y="2025773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xmlns="" id="{AC5FF281-9ACF-4F9C-BB22-B1FA9B301F2D}"/>
              </a:ext>
            </a:extLst>
          </p:cNvPr>
          <p:cNvSpPr/>
          <p:nvPr/>
        </p:nvSpPr>
        <p:spPr>
          <a:xfrm>
            <a:off x="1714789" y="1483666"/>
            <a:ext cx="128112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 가는 버스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xmlns="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xmlns="" id="{628F379E-9B9E-41E2-89D3-1E00AC59A74F}"/>
              </a:ext>
            </a:extLst>
          </p:cNvPr>
          <p:cNvSpPr/>
          <p:nvPr/>
        </p:nvSpPr>
        <p:spPr>
          <a:xfrm>
            <a:off x="2309814" y="4888735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xmlns="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xmlns="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FCBFED7-9A85-4493-B399-E602185CA898}"/>
              </a:ext>
            </a:extLst>
          </p:cNvPr>
          <p:cNvSpPr txBox="1"/>
          <p:nvPr/>
        </p:nvSpPr>
        <p:spPr>
          <a:xfrm>
            <a:off x="2361160" y="394249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1DF0B4A7-E934-4608-A091-10E781439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5" y="960462"/>
            <a:ext cx="1453368" cy="2679321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BBCDA42B-E8FF-4EFE-8F2C-F9A78F333BD0}"/>
              </a:ext>
            </a:extLst>
          </p:cNvPr>
          <p:cNvSpPr/>
          <p:nvPr/>
        </p:nvSpPr>
        <p:spPr>
          <a:xfrm>
            <a:off x="1855792" y="2561058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38E1EC2D-55C1-421F-A7E4-EE8335E91832}"/>
              </a:ext>
            </a:extLst>
          </p:cNvPr>
          <p:cNvSpPr/>
          <p:nvPr/>
        </p:nvSpPr>
        <p:spPr>
          <a:xfrm>
            <a:off x="1922001" y="1405995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xmlns="" id="{8E014D0C-BC50-4058-9911-B2EB956F8947}"/>
              </a:ext>
            </a:extLst>
          </p:cNvPr>
          <p:cNvSpPr/>
          <p:nvPr/>
        </p:nvSpPr>
        <p:spPr>
          <a:xfrm>
            <a:off x="2260904" y="1857022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8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834834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정답인 경우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버스가 </a:t>
                      </a:r>
                      <a:r>
                        <a:rPr lang="ko-KR" altLang="en-US" sz="900" b="0" kern="1200" baseline="0" dirty="0" err="1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부릉부릉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소리를 내면서 점점 커지면서 화면을 꽉 채우거나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하는 등의 출발 모습이 표현되면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교통카드를 활용할 수 있는 방안도 고민해보면 좋을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0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>
                <a:latin typeface="+mn-ea"/>
              </a:rPr>
              <a:t>버스 정류장 게임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41699"/>
              </p:ext>
            </p:extLst>
          </p:nvPr>
        </p:nvGraphicFramePr>
        <p:xfrm>
          <a:off x="8682181" y="768601"/>
          <a:ext cx="3365886" cy="2041398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547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선택한 버스가 오답일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삐빅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답을 다시 한번 확인해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.’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소리가 나오고 버스가 출발하지 않는다</a:t>
                      </a:r>
                      <a:r>
                        <a:rPr lang="en-US" altLang="ko-KR" sz="900" b="0" kern="120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926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세 자리 수 더하기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빼기를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</a:tbl>
          </a:graphicData>
        </a:graphic>
      </p:graphicFrame>
      <p:grpSp>
        <p:nvGrpSpPr>
          <p:cNvPr id="102" name="그룹 101">
            <a:extLst>
              <a:ext uri="{FF2B5EF4-FFF2-40B4-BE49-F238E27FC236}">
                <a16:creationId xmlns:a16="http://schemas.microsoft.com/office/drawing/2014/main" xmlns="" id="{F5783358-F3C7-4564-BCDC-9596B2AB7713}"/>
              </a:ext>
            </a:extLst>
          </p:cNvPr>
          <p:cNvGrpSpPr/>
          <p:nvPr/>
        </p:nvGrpSpPr>
        <p:grpSpPr>
          <a:xfrm>
            <a:off x="376856" y="3870960"/>
            <a:ext cx="7790336" cy="1649727"/>
            <a:chOff x="376856" y="3793194"/>
            <a:chExt cx="7790336" cy="1727494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xmlns="" id="{6A1C2F06-C637-4247-B5BC-5AA6C8A14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56" y="3802377"/>
              <a:ext cx="1694175" cy="1718309"/>
            </a:xfrm>
            <a:prstGeom prst="rect">
              <a:avLst/>
            </a:prstGeom>
          </p:spPr>
        </p:pic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xmlns="" id="{3CC3E67C-2D54-45E4-9DEF-780B554B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861" y="3802379"/>
              <a:ext cx="1694175" cy="1718309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xmlns="" id="{97EAB788-1510-458C-B922-366F0B6C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151" y="3802378"/>
              <a:ext cx="1694175" cy="1718309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xmlns="" id="{C87B0589-5E0F-4F6C-8AFA-F2900454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017" y="3802377"/>
              <a:ext cx="1694175" cy="1718309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xmlns="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xmlns="" id="{B80F5BAA-F75D-4A9E-BE34-325743446E0A}"/>
                </a:ext>
              </a:extLst>
            </p:cNvPr>
            <p:cNvSpPr/>
            <p:nvPr/>
          </p:nvSpPr>
          <p:spPr>
            <a:xfrm>
              <a:off x="2830173" y="3796322"/>
              <a:ext cx="656427" cy="3383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xmlns="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xmlns="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107" name="타원 106">
            <a:extLst>
              <a:ext uri="{FF2B5EF4-FFF2-40B4-BE49-F238E27FC236}">
                <a16:creationId xmlns:a16="http://schemas.microsoft.com/office/drawing/2014/main" xmlns="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xmlns="" id="{628F379E-9B9E-41E2-89D3-1E00AC59A74F}"/>
              </a:ext>
            </a:extLst>
          </p:cNvPr>
          <p:cNvSpPr/>
          <p:nvPr/>
        </p:nvSpPr>
        <p:spPr>
          <a:xfrm>
            <a:off x="2309814" y="4888735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xmlns="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xmlns="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FCBFED7-9A85-4493-B399-E602185CA898}"/>
              </a:ext>
            </a:extLst>
          </p:cNvPr>
          <p:cNvSpPr txBox="1"/>
          <p:nvPr/>
        </p:nvSpPr>
        <p:spPr>
          <a:xfrm>
            <a:off x="370604" y="363665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A45BC61E-2F35-4937-9EC0-EE6E07FA7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5" y="960462"/>
            <a:ext cx="1453368" cy="2679321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1C67B9CE-C4BD-40E8-A2EB-AD05F0440BF0}"/>
              </a:ext>
            </a:extLst>
          </p:cNvPr>
          <p:cNvSpPr/>
          <p:nvPr/>
        </p:nvSpPr>
        <p:spPr>
          <a:xfrm>
            <a:off x="1855792" y="2561058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1939C220-74DF-4F5E-A760-327D66636C07}"/>
              </a:ext>
            </a:extLst>
          </p:cNvPr>
          <p:cNvSpPr/>
          <p:nvPr/>
        </p:nvSpPr>
        <p:spPr>
          <a:xfrm>
            <a:off x="1922001" y="1405995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xmlns="" id="{80308EBA-8B84-4952-9FC2-EB3429AB2C0B}"/>
              </a:ext>
            </a:extLst>
          </p:cNvPr>
          <p:cNvSpPr/>
          <p:nvPr/>
        </p:nvSpPr>
        <p:spPr>
          <a:xfrm>
            <a:off x="2260904" y="1857022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5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29405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오답인 경우 다시 풀어보기 기능을 넣으면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3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xmlns="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3-1-5 </a:t>
            </a:r>
            <a:r>
              <a:rPr lang="ko-KR" altLang="en-US" sz="1800" spc="-150" dirty="0">
                <a:latin typeface="+mn-ea"/>
              </a:rPr>
              <a:t>길이와 시간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xmlns="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쿠키 굽기 게임</a:t>
            </a:r>
            <a:endParaRPr lang="en-US" altLang="ko-KR" sz="2800" dirty="0"/>
          </a:p>
          <a:p>
            <a:r>
              <a:rPr lang="ko-KR" altLang="en-US" sz="1600" dirty="0"/>
              <a:t>레시피를 이용하여 맛있는 쿠키를 구워라</a:t>
            </a:r>
            <a:r>
              <a:rPr lang="en-US" altLang="ko-KR" sz="1600" dirty="0"/>
              <a:t>!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830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xmlns="" id="{87890249-ACAB-441C-9518-AF4E73A37016}"/>
              </a:ext>
            </a:extLst>
          </p:cNvPr>
          <p:cNvGrpSpPr/>
          <p:nvPr/>
        </p:nvGrpSpPr>
        <p:grpSpPr>
          <a:xfrm>
            <a:off x="422755" y="1113828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xmlns="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xmlns="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:a16="http://schemas.microsoft.com/office/drawing/2014/main" xmlns="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:a16="http://schemas.microsoft.com/office/drawing/2014/main" xmlns="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xmlns="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xmlns="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xmlns="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xmlns="" id="{F468B897-3E26-48AE-89D2-EAA814530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쿠키 굽기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1623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아날로그 시계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 시간을 알려준다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쿠키 레시피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쿠키의 완성 시간을 표시해준다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 중앙에 표시된 전자시계 중 맞는 답으로 골라야 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아날로그 시계와 쿠키 레시피의 시간을 합하여 오븐의 전자시계 중 맞는 답을 골라야 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8817575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:a16="http://schemas.microsoft.com/office/drawing/2014/main" xmlns="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xmlns="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xmlns="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xmlns="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383300" y="106627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xmlns="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xmlns="" id="{ADAE368A-1DC1-46FF-8091-5CA8F9D32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28" y="4330145"/>
            <a:ext cx="341475" cy="585386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xmlns="" id="{96C36C61-D3F3-4019-B6E2-9902F3220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70" y="4349091"/>
            <a:ext cx="369131" cy="566439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xmlns="" id="{811B8D68-592A-4B80-9D40-EE3681815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6" y="4415487"/>
            <a:ext cx="80653" cy="335021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xmlns="" id="{8886A4D7-2DA3-42C0-BBD1-50781D729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2" y="4308573"/>
            <a:ext cx="341475" cy="585386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F21E7948-AD08-42B1-BFED-2ECFEF8CB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" y="4327519"/>
            <a:ext cx="369131" cy="566439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xmlns="" id="{F5060EF7-E600-4EDF-BC2E-37D485DC82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83" y="4321583"/>
            <a:ext cx="337554" cy="560467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xmlns="" id="{DBED82DC-1BF8-47CE-8D24-FFA1063F12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94" y="4370610"/>
            <a:ext cx="337554" cy="589185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xmlns="" id="{CE553DAF-1537-4BF3-90CB-115B01796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00" y="4393915"/>
            <a:ext cx="80653" cy="335021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xmlns="" id="{81901E2C-5D04-440C-A797-27D463677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62" y="4339617"/>
            <a:ext cx="341475" cy="585386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xmlns="" id="{53C07EA8-419E-4C4A-940D-45335C4F3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26" y="4356775"/>
            <a:ext cx="369131" cy="566439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xmlns="" id="{854B1161-99D7-4F46-8C00-37C0AA479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0" y="4347303"/>
            <a:ext cx="341475" cy="585386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xmlns="" id="{EBCE7F3C-F1BE-408B-B0CC-430D670C4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02" y="4366249"/>
            <a:ext cx="369131" cy="566439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xmlns="" id="{F894063A-BC8D-49BC-B63E-4904B6275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xmlns="" id="{3C67A100-15BE-4645-95BE-3EBF62EBF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58" y="4373933"/>
            <a:ext cx="369131" cy="566439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xmlns="" id="{07B83338-7888-4424-AD18-991B98744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20" y="4355032"/>
            <a:ext cx="341475" cy="585386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xmlns="" id="{56FFC815-2E1B-474A-A03E-FA541DC04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62" y="4373978"/>
            <a:ext cx="369131" cy="566439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:a16="http://schemas.microsoft.com/office/drawing/2014/main" xmlns="" id="{BEC2B7D6-3490-485A-8058-A7BA57581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98" y="4440374"/>
            <a:ext cx="80653" cy="335021"/>
          </a:xfrm>
          <a:prstGeom prst="rect">
            <a:avLst/>
          </a:prstGeom>
        </p:spPr>
      </p:pic>
      <p:pic>
        <p:nvPicPr>
          <p:cNvPr id="97" name="그림 96">
            <a:extLst>
              <a:ext uri="{FF2B5EF4-FFF2-40B4-BE49-F238E27FC236}">
                <a16:creationId xmlns:a16="http://schemas.microsoft.com/office/drawing/2014/main" xmlns="" id="{8C5CBE9E-02EF-4606-9A2D-DB25B2A99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54" y="4364504"/>
            <a:ext cx="341475" cy="585386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78D98B5F-E772-4F21-9227-24D43ADE1E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78" y="4370489"/>
            <a:ext cx="368088" cy="555251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xmlns="" id="{92B75A24-B8B6-4D17-B827-7624A8C93B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6" y="4326345"/>
            <a:ext cx="337554" cy="589185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CC49429-D539-4466-8561-D74D2F3B830F}"/>
              </a:ext>
            </a:extLst>
          </p:cNvPr>
          <p:cNvSpPr txBox="1"/>
          <p:nvPr/>
        </p:nvSpPr>
        <p:spPr>
          <a:xfrm>
            <a:off x="2027727" y="114495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83EAB8C-233A-4A11-B957-98453F2E0A52}"/>
              </a:ext>
            </a:extLst>
          </p:cNvPr>
          <p:cNvSpPr txBox="1"/>
          <p:nvPr/>
        </p:nvSpPr>
        <p:spPr>
          <a:xfrm>
            <a:off x="802059" y="359633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45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06212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아날로그 시계에 현재 시간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가운데 현수막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(?)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엔 쿠키 조리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오븐에는 요리 완성 시간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등을 명확하게 표현해줘야 할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 smtClean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오븐의 디지털 시계가 잘 보이도록 디자인해 주세요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오븐 조리 시간을 현실성 있게 제시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(1</a:t>
                      </a: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시간 이내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?)</a:t>
                      </a:r>
                      <a:endParaRPr lang="en-US" altLang="ko-KR" sz="900" b="0" kern="1200" dirty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오븐에서 조리되는 요리를 </a:t>
                      </a:r>
                      <a:r>
                        <a:rPr lang="ko-KR" altLang="en-US" sz="900" dirty="0" err="1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쿠기뿐만</a:t>
                      </a:r>
                      <a:r>
                        <a:rPr lang="ko-KR" altLang="en-US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아니라 다양한 요리로 한다면 요리에 따라 다양한 시간을 넣을 수 있어요</a:t>
                      </a:r>
                      <a:r>
                        <a:rPr lang="en-US" altLang="ko-KR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8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그림 67">
            <a:extLst>
              <a:ext uri="{FF2B5EF4-FFF2-40B4-BE49-F238E27FC236}">
                <a16:creationId xmlns:a16="http://schemas.microsoft.com/office/drawing/2014/main" xmlns="" id="{7836959E-DE4F-4AD3-A6A3-69D8839AC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grpSp>
        <p:nvGrpSpPr>
          <p:cNvPr id="56" name="그룹 55">
            <a:extLst>
              <a:ext uri="{FF2B5EF4-FFF2-40B4-BE49-F238E27FC236}">
                <a16:creationId xmlns:a16="http://schemas.microsoft.com/office/drawing/2014/main" xmlns="" id="{87890249-ACAB-441C-9518-AF4E73A37016}"/>
              </a:ext>
            </a:extLst>
          </p:cNvPr>
          <p:cNvGrpSpPr/>
          <p:nvPr/>
        </p:nvGrpSpPr>
        <p:grpSpPr>
          <a:xfrm>
            <a:off x="422755" y="1113828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xmlns="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xmlns="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:a16="http://schemas.microsoft.com/office/drawing/2014/main" xmlns="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:a16="http://schemas.microsoft.com/office/drawing/2014/main" xmlns="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xmlns="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xmlns="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xmlns="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/>
              <a:t>쿠키 굽기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5539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오븐에서 잘 구워 진 쿠키가 나온다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시간의 덧셈을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시계 보는 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:a16="http://schemas.microsoft.com/office/drawing/2014/main" xmlns="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xmlns="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xmlns="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xmlns="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6442687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xmlns="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</a:p>
        </p:txBody>
      </p:sp>
      <p:pic>
        <p:nvPicPr>
          <p:cNvPr id="82" name="그림 81">
            <a:extLst>
              <a:ext uri="{FF2B5EF4-FFF2-40B4-BE49-F238E27FC236}">
                <a16:creationId xmlns:a16="http://schemas.microsoft.com/office/drawing/2014/main" xmlns="" id="{8886A4D7-2DA3-42C0-BBD1-50781D729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2" y="4308573"/>
            <a:ext cx="341475" cy="585386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F21E7948-AD08-42B1-BFED-2ECFEF8CB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" y="4327519"/>
            <a:ext cx="369131" cy="566439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xmlns="" id="{F5060EF7-E600-4EDF-BC2E-37D485DC8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83" y="4321583"/>
            <a:ext cx="337554" cy="560467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xmlns="" id="{DBED82DC-1BF8-47CE-8D24-FFA1063F12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94" y="4370610"/>
            <a:ext cx="337554" cy="589185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xmlns="" id="{CE553DAF-1537-4BF3-90CB-115B01796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00" y="4393915"/>
            <a:ext cx="80653" cy="335021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xmlns="" id="{854B1161-99D7-4F46-8C00-37C0AA479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0" y="4347303"/>
            <a:ext cx="341475" cy="585386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xmlns="" id="{EBCE7F3C-F1BE-408B-B0CC-430D670C4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02" y="4366249"/>
            <a:ext cx="369131" cy="566439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xmlns="" id="{F894063A-BC8D-49BC-B63E-4904B6275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xmlns="" id="{3C67A100-15BE-4645-95BE-3EBF62EBF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58" y="4373933"/>
            <a:ext cx="369131" cy="566439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xmlns="" id="{92B75A24-B8B6-4D17-B827-7624A8C93B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6" y="4326345"/>
            <a:ext cx="337554" cy="5891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3BD20C0-6D96-4D80-92F4-A812DDE7A024}"/>
              </a:ext>
            </a:extLst>
          </p:cNvPr>
          <p:cNvSpPr txBox="1"/>
          <p:nvPr/>
        </p:nvSpPr>
        <p:spPr>
          <a:xfrm>
            <a:off x="2533864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15BD33E6-8BA4-4320-BCBF-ABA00BCE8AF1}"/>
              </a:ext>
            </a:extLst>
          </p:cNvPr>
          <p:cNvGrpSpPr/>
          <p:nvPr/>
        </p:nvGrpSpPr>
        <p:grpSpPr>
          <a:xfrm>
            <a:off x="6141958" y="4366249"/>
            <a:ext cx="2189690" cy="627794"/>
            <a:chOff x="3040380" y="2618326"/>
            <a:chExt cx="2189690" cy="627794"/>
          </a:xfrm>
        </p:grpSpPr>
        <p:sp>
          <p:nvSpPr>
            <p:cNvPr id="4" name="순서도: 데이터 3">
              <a:extLst>
                <a:ext uri="{FF2B5EF4-FFF2-40B4-BE49-F238E27FC236}">
                  <a16:creationId xmlns:a16="http://schemas.microsoft.com/office/drawing/2014/main" xmlns="" id="{B31315BE-AFE7-485A-87AB-1CD21D02972E}"/>
                </a:ext>
              </a:extLst>
            </p:cNvPr>
            <p:cNvSpPr/>
            <p:nvPr/>
          </p:nvSpPr>
          <p:spPr>
            <a:xfrm>
              <a:off x="3040380" y="2637182"/>
              <a:ext cx="2189690" cy="608938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xmlns="" id="{54758565-6DF5-43E7-B973-D4EBE4B6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079" y="2618326"/>
              <a:ext cx="275821" cy="1344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xmlns="" id="{A7023298-84A2-4E7E-8C69-F7DBC8E02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6851" y="2627083"/>
              <a:ext cx="265720" cy="134399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xmlns="" id="{DA53DEDF-6B8A-40C3-90D7-D986598E6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6950" y="2637182"/>
              <a:ext cx="267772" cy="13132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xmlns="" id="{7F48C8CB-625A-451F-B34A-739C7D75B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32124" y="2637182"/>
              <a:ext cx="270850" cy="132347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xmlns="" id="{157B0397-2BCB-42D7-9532-F3D88503A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168" y="2797823"/>
              <a:ext cx="275821" cy="134400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xmlns="" id="{A545D5C8-C36C-41A3-8D7A-731172770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086" y="2976933"/>
              <a:ext cx="275821" cy="134400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xmlns="" id="{7601B843-2E78-4A45-A98B-ED3181B41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86875" y="2829126"/>
              <a:ext cx="265720" cy="134399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xmlns="" id="{9660F995-EEB3-45A2-A9CB-AB6178B2C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72040" y="3013462"/>
              <a:ext cx="265720" cy="134399"/>
            </a:xfrm>
            <a:prstGeom prst="rect">
              <a:avLst/>
            </a:prstGeom>
          </p:spPr>
        </p:pic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xmlns="" id="{884CAE0B-9F15-4433-9FD3-28BCE2C0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85600" y="2832204"/>
              <a:ext cx="267772" cy="131321"/>
            </a:xfrm>
            <a:prstGeom prst="rect">
              <a:avLst/>
            </a:prstGeom>
          </p:spPr>
        </p:pic>
        <p:pic>
          <p:nvPicPr>
            <p:cNvPr id="73" name="그림 72">
              <a:extLst>
                <a:ext uri="{FF2B5EF4-FFF2-40B4-BE49-F238E27FC236}">
                  <a16:creationId xmlns:a16="http://schemas.microsoft.com/office/drawing/2014/main" xmlns="" id="{87321453-C328-4D0C-969E-55E2CD13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1334" y="3040071"/>
              <a:ext cx="267772" cy="131321"/>
            </a:xfrm>
            <a:prstGeom prst="rect">
              <a:avLst/>
            </a:prstGeom>
          </p:spPr>
        </p:pic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xmlns="" id="{B27B96B2-01B8-4837-AE33-DCB87EBC4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5224" y="2860200"/>
              <a:ext cx="270850" cy="132347"/>
            </a:xfrm>
            <a:prstGeom prst="rect">
              <a:avLst/>
            </a:prstGeom>
          </p:spPr>
        </p:pic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xmlns="" id="{CE40F069-D00C-46D0-B212-34D691208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5192" y="3053694"/>
              <a:ext cx="270850" cy="132347"/>
            </a:xfrm>
            <a:prstGeom prst="rect">
              <a:avLst/>
            </a:prstGeom>
          </p:spPr>
        </p:pic>
      </p:grpSp>
      <p:pic>
        <p:nvPicPr>
          <p:cNvPr id="69" name="그림 68">
            <a:extLst>
              <a:ext uri="{FF2B5EF4-FFF2-40B4-BE49-F238E27FC236}">
                <a16:creationId xmlns:a16="http://schemas.microsoft.com/office/drawing/2014/main" xmlns="" id="{15DF4027-4332-4EA7-9E60-4FC3B75BD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28" y="4330145"/>
            <a:ext cx="341475" cy="585386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743FFF62-6263-4F7F-9E44-789446C05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70" y="4349091"/>
            <a:ext cx="369131" cy="566439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xmlns="" id="{D0C39032-5062-461A-B971-0AB6A7FF24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6" y="4415487"/>
            <a:ext cx="80653" cy="335021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xmlns="" id="{963B40FA-9EB7-4F3F-B57F-F5225B93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62" y="4339617"/>
            <a:ext cx="341475" cy="585386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C2AE1C39-71DF-4FE4-8970-C0A03D46C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26" y="4356775"/>
            <a:ext cx="369131" cy="5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xmlns="" id="{87890249-ACAB-441C-9518-AF4E73A37016}"/>
              </a:ext>
            </a:extLst>
          </p:cNvPr>
          <p:cNvGrpSpPr/>
          <p:nvPr/>
        </p:nvGrpSpPr>
        <p:grpSpPr>
          <a:xfrm>
            <a:off x="422755" y="1113828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xmlns="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xmlns="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:a16="http://schemas.microsoft.com/office/drawing/2014/main" xmlns="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:a16="http://schemas.microsoft.com/office/drawing/2014/main" xmlns="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xmlns="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xmlns="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xmlns="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xmlns="" id="{F468B897-3E26-48AE-89D2-EAA814530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xmlns="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/>
              <a:t>쿠키 굽기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xmlns="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9964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오븐에서 새까맣게 타거나 반죽 상태의 쿠키가 나온다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시간의 덧셈을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시계 보는 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6174642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:a16="http://schemas.microsoft.com/office/drawing/2014/main" xmlns="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xmlns="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xmlns="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xmlns="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11E1E2A-6EB7-429B-BDAF-7EF23A5923FA}"/>
              </a:ext>
            </a:extLst>
          </p:cNvPr>
          <p:cNvSpPr txBox="1"/>
          <p:nvPr/>
        </p:nvSpPr>
        <p:spPr>
          <a:xfrm>
            <a:off x="6442687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xmlns="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</a:p>
        </p:txBody>
      </p:sp>
      <p:pic>
        <p:nvPicPr>
          <p:cNvPr id="82" name="그림 81">
            <a:extLst>
              <a:ext uri="{FF2B5EF4-FFF2-40B4-BE49-F238E27FC236}">
                <a16:creationId xmlns:a16="http://schemas.microsoft.com/office/drawing/2014/main" xmlns="" id="{8886A4D7-2DA3-42C0-BBD1-50781D729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2" y="4308573"/>
            <a:ext cx="341475" cy="585386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F21E7948-AD08-42B1-BFED-2ECFEF8CB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" y="4327519"/>
            <a:ext cx="369131" cy="566439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xmlns="" id="{F5060EF7-E600-4EDF-BC2E-37D485DC8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83" y="4321583"/>
            <a:ext cx="337554" cy="560467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xmlns="" id="{DBED82DC-1BF8-47CE-8D24-FFA1063F12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94" y="4370610"/>
            <a:ext cx="337554" cy="589185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xmlns="" id="{CE553DAF-1537-4BF3-90CB-115B01796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00" y="4393915"/>
            <a:ext cx="80653" cy="335021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xmlns="" id="{854B1161-99D7-4F46-8C00-37C0AA479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0" y="4347303"/>
            <a:ext cx="341475" cy="585386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xmlns="" id="{EBCE7F3C-F1BE-408B-B0CC-430D670C4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02" y="4366249"/>
            <a:ext cx="369131" cy="566439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xmlns="" id="{F894063A-BC8D-49BC-B63E-4904B6275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xmlns="" id="{3C67A100-15BE-4645-95BE-3EBF62EBF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58" y="4373933"/>
            <a:ext cx="369131" cy="566439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xmlns="" id="{92B75A24-B8B6-4D17-B827-7624A8C93B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6" y="4326345"/>
            <a:ext cx="337554" cy="5891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3BD20C0-6D96-4D80-92F4-A812DDE7A024}"/>
              </a:ext>
            </a:extLst>
          </p:cNvPr>
          <p:cNvSpPr txBox="1"/>
          <p:nvPr/>
        </p:nvSpPr>
        <p:spPr>
          <a:xfrm>
            <a:off x="2533864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순서도: 데이터 3">
            <a:extLst>
              <a:ext uri="{FF2B5EF4-FFF2-40B4-BE49-F238E27FC236}">
                <a16:creationId xmlns:a16="http://schemas.microsoft.com/office/drawing/2014/main" xmlns="" id="{B31315BE-AFE7-485A-87AB-1CD21D02972E}"/>
              </a:ext>
            </a:extLst>
          </p:cNvPr>
          <p:cNvSpPr/>
          <p:nvPr/>
        </p:nvSpPr>
        <p:spPr>
          <a:xfrm>
            <a:off x="4176803" y="4392789"/>
            <a:ext cx="2189690" cy="608938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D6CB54C7-661E-4682-A5DA-28121E7EBEFF}"/>
              </a:ext>
            </a:extLst>
          </p:cNvPr>
          <p:cNvGrpSpPr/>
          <p:nvPr/>
        </p:nvGrpSpPr>
        <p:grpSpPr>
          <a:xfrm>
            <a:off x="2161092" y="4325321"/>
            <a:ext cx="2013899" cy="621495"/>
            <a:chOff x="2193116" y="4343549"/>
            <a:chExt cx="2189690" cy="608938"/>
          </a:xfrm>
        </p:grpSpPr>
        <p:sp>
          <p:nvSpPr>
            <p:cNvPr id="80" name="순서도: 데이터 79">
              <a:extLst>
                <a:ext uri="{FF2B5EF4-FFF2-40B4-BE49-F238E27FC236}">
                  <a16:creationId xmlns:a16="http://schemas.microsoft.com/office/drawing/2014/main" xmlns="" id="{0BA71BAF-BB2C-4379-A97F-F4C837ED1C7E}"/>
                </a:ext>
              </a:extLst>
            </p:cNvPr>
            <p:cNvSpPr/>
            <p:nvPr/>
          </p:nvSpPr>
          <p:spPr>
            <a:xfrm>
              <a:off x="2193116" y="4343549"/>
              <a:ext cx="2189690" cy="608938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xmlns="" id="{0EAAF401-2746-447D-B5F7-FEE33A2C3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79468" y="4405404"/>
              <a:ext cx="111138" cy="54155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xmlns="" id="{D6298EF9-916D-4E83-B7FF-A0EE14B21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68173" y="4613183"/>
              <a:ext cx="104672" cy="52942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xmlns="" id="{D2E43EED-8F16-4BE2-A88C-5B46B88B8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7503" y="4437468"/>
              <a:ext cx="106693" cy="52134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xmlns="" id="{60BBD30E-6BFE-457F-B0C8-1FFCCFF78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91136" y="4622161"/>
              <a:ext cx="106693" cy="52134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xmlns="" id="{AE6F1EC0-DD1D-49A8-BC48-D782469AD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66387" y="4815655"/>
              <a:ext cx="106693" cy="52134"/>
            </a:xfrm>
            <a:prstGeom prst="rect">
              <a:avLst/>
            </a:prstGeom>
          </p:spPr>
        </p:pic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xmlns="" id="{885E6995-14D9-432A-B0E4-30C07672F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2463" y="4416253"/>
              <a:ext cx="105481" cy="51730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xmlns="" id="{50E12E19-BCED-4762-9428-A26F4F6EE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80242" y="4633352"/>
              <a:ext cx="105481" cy="51730"/>
            </a:xfrm>
            <a:prstGeom prst="rect">
              <a:avLst/>
            </a:prstGeom>
          </p:spPr>
        </p:pic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xmlns="" id="{9E0D65C3-43ED-47E7-A121-25D8BE633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47358" y="4813995"/>
              <a:ext cx="105481" cy="51730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xmlns="" id="{4DECF18F-8F92-4F14-8B18-E321BE75C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19528" y="4418530"/>
              <a:ext cx="104672" cy="52942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xmlns="" id="{ABE2EFAC-625D-4272-8F52-22BA3E07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2712" y="4801604"/>
              <a:ext cx="104672" cy="52942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xmlns="" id="{ADA59946-F6DE-461C-83BE-6D6EE6F1A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0689" y="4585839"/>
              <a:ext cx="111138" cy="54155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xmlns="" id="{7E8816D0-909D-47F4-8D8E-CF543D1C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53920" y="4771907"/>
              <a:ext cx="111138" cy="54155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34901A6E-6F4B-47C8-A7BE-FC477CD054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89" y="4750222"/>
            <a:ext cx="173667" cy="8462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F982F102-D0DE-4DF0-A790-8DA43139AC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90" y="4790148"/>
            <a:ext cx="163561" cy="8272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29737597-4B67-4724-96B8-F4DB50BDFC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18" y="4817848"/>
            <a:ext cx="164826" cy="808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203918BE-8C2B-4784-BC17-CED3F9B832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56" y="4831512"/>
            <a:ext cx="166719" cy="81465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E5469A9F-6358-4E17-93A3-190F437C18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76" y="4605186"/>
            <a:ext cx="173667" cy="84623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xmlns="" id="{ECC8B3BC-0E6B-4F92-AC6B-22F041AF948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62" y="4452321"/>
            <a:ext cx="173667" cy="84623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xmlns="" id="{D8BDEE58-F408-487A-8BBC-E18A893874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98" y="4620937"/>
            <a:ext cx="163561" cy="82728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4CC50D9B-88B8-4246-A828-0D296E94F1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69" y="4444937"/>
            <a:ext cx="163561" cy="82728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xmlns="" id="{8750B02E-2914-40C0-830E-F94C1DD947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40" y="4627532"/>
            <a:ext cx="164826" cy="80834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xmlns="" id="{283141E8-C5B2-4BA4-AE2F-11151F3342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52" y="4446831"/>
            <a:ext cx="164826" cy="80834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xmlns="" id="{FB804B6D-7223-49CB-B564-DCB62F4FD73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09" y="4651670"/>
            <a:ext cx="166719" cy="81465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xmlns="" id="{19E223F3-0B05-45AB-AEC8-77E1AB1207E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14" y="4474075"/>
            <a:ext cx="166719" cy="81465"/>
          </a:xfrm>
          <a:prstGeom prst="rect">
            <a:avLst/>
          </a:prstGeom>
        </p:spPr>
      </p:pic>
      <p:graphicFrame>
        <p:nvGraphicFramePr>
          <p:cNvPr id="65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47080"/>
              </p:ext>
            </p:extLst>
          </p:nvPr>
        </p:nvGraphicFramePr>
        <p:xfrm>
          <a:off x="8690919" y="4900966"/>
          <a:ext cx="3355673" cy="1713472"/>
        </p:xfrm>
        <a:graphic>
          <a:graphicData uri="http://schemas.openxmlformats.org/drawingml/2006/table">
            <a:tbl>
              <a:tblPr/>
              <a:tblGrid>
                <a:gridCol w="27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6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새까맣게 탔을 때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연기가 피어 오르는 효과 등의 재미요소를 주면 좋을 것 같아요</a:t>
                      </a:r>
                      <a:r>
                        <a:rPr lang="en-US" altLang="ko-KR" sz="900" b="0" kern="1200" baseline="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시간을 초과했을 때와 시간이 부족했을 때 잘 구분해서 오답을 제시해줘야 할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오답인 경우 다시 풀어보기 기능이 있으면 좋을 것 같아요</a:t>
                      </a:r>
                      <a:r>
                        <a:rPr lang="en-US" altLang="ko-KR" sz="900" b="0" kern="1200" dirty="0" smtClean="0">
                          <a:solidFill>
                            <a:srgbClr val="0070C0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>
                        <a:solidFill>
                          <a:srgbClr val="0070C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시각적인 효과와 더불어 청각적인 효과도 주며</a:t>
                      </a:r>
                      <a:r>
                        <a:rPr lang="ko-KR" altLang="en-US" sz="900" baseline="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좋을 것 같아요</a:t>
                      </a:r>
                      <a:r>
                        <a:rPr lang="en-US" altLang="ko-KR" sz="900" baseline="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aseline="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박수 소리</a:t>
                      </a:r>
                      <a:r>
                        <a:rPr lang="en-US" altLang="ko-KR" sz="900" baseline="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aseline="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헉</a:t>
                      </a:r>
                      <a:r>
                        <a:rPr lang="en-US" altLang="ko-KR" sz="900" baseline="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aseline="0" dirty="0" smtClean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어머 등</a:t>
                      </a:r>
                      <a:endParaRPr lang="en-US" altLang="ko-KR" sz="900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5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6BA1B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 anchor="ctr">
        <a:noAutofit/>
      </a:bodyPr>
      <a:lstStyle>
        <a:defPPr marL="0" marR="0" indent="0" algn="l" defTabSz="914400" rtl="0" eaLnBrk="1" fontAlgn="auto" latinLnBrk="1" hangingPunct="1"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1000" b="1" dirty="0" smtClean="0">
            <a:latin typeface="+mn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11920</TotalTime>
  <Words>2642</Words>
  <Application>Microsoft Office PowerPoint</Application>
  <PresentationFormat>와이드스크린</PresentationFormat>
  <Paragraphs>681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Times New Roman</vt:lpstr>
      <vt:lpstr>Wingdings</vt:lpstr>
      <vt:lpstr>나눔고딕</vt:lpstr>
      <vt:lpstr>Arial</vt:lpstr>
      <vt:lpstr>Blackoak Std</vt:lpstr>
      <vt:lpstr>맑은 고딕</vt:lpstr>
      <vt:lpstr>Office 테마</vt:lpstr>
      <vt:lpstr>PowerPoint 프레젠테이션</vt:lpstr>
      <vt:lpstr>사용 단원 : 3-1-1 덧셈과 뺄셈  </vt:lpstr>
      <vt:lpstr>PowerPoint 프레젠테이션</vt:lpstr>
      <vt:lpstr>PowerPoint 프레젠테이션</vt:lpstr>
      <vt:lpstr>PowerPoint 프레젠테이션</vt:lpstr>
      <vt:lpstr>사용 단원 : 3-1-5 길이와 시간  </vt:lpstr>
      <vt:lpstr>PowerPoint 프레젠테이션</vt:lpstr>
      <vt:lpstr>PowerPoint 프레젠테이션</vt:lpstr>
      <vt:lpstr>PowerPoint 프레젠테이션</vt:lpstr>
      <vt:lpstr>사용 단원 : 3-2-4 분수  </vt:lpstr>
      <vt:lpstr>PowerPoint 프레젠테이션</vt:lpstr>
      <vt:lpstr>PowerPoint 프레젠테이션</vt:lpstr>
      <vt:lpstr>PowerPoint 프레젠테이션</vt:lpstr>
      <vt:lpstr>사용 단원 : 3-2-5 들이와 무게  </vt:lpstr>
      <vt:lpstr>PowerPoint 프레젠테이션</vt:lpstr>
      <vt:lpstr>PowerPoint 프레젠테이션</vt:lpstr>
      <vt:lpstr>PowerPoint 프레젠테이션</vt:lpstr>
      <vt:lpstr>사용 단원 : 4-1-2 각도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4-1-4 평면도형의 이동  </vt:lpstr>
      <vt:lpstr>PowerPoint 프레젠테이션</vt:lpstr>
      <vt:lpstr>PowerPoint 프레젠테이션</vt:lpstr>
      <vt:lpstr>PowerPoint 프레젠테이션</vt:lpstr>
      <vt:lpstr>사용 단원 : 4-2-3 소수의 덧셈과 뺄셈  </vt:lpstr>
      <vt:lpstr>PowerPoint 프레젠테이션</vt:lpstr>
      <vt:lpstr>PowerPoint 프레젠테이션</vt:lpstr>
      <vt:lpstr>PowerPoint 프레젠테이션</vt:lpstr>
      <vt:lpstr>사용 단원 : 4-2-6 다각형  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이타래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한규석</dc:creator>
  <cp:lastModifiedBy>김성일(Sungil Kim) 과장</cp:lastModifiedBy>
  <cp:revision>1082</cp:revision>
  <cp:lastPrinted>2019-10-25T00:51:36Z</cp:lastPrinted>
  <dcterms:created xsi:type="dcterms:W3CDTF">2018-06-29T00:54:25Z</dcterms:created>
  <dcterms:modified xsi:type="dcterms:W3CDTF">2020-05-26T10:03:29Z</dcterms:modified>
</cp:coreProperties>
</file>