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31" r:id="rId2"/>
    <p:sldId id="432" r:id="rId3"/>
    <p:sldId id="400" r:id="rId4"/>
    <p:sldId id="430" r:id="rId5"/>
    <p:sldId id="436" r:id="rId6"/>
    <p:sldId id="435" r:id="rId7"/>
    <p:sldId id="412" r:id="rId8"/>
    <p:sldId id="429" r:id="rId9"/>
    <p:sldId id="433" r:id="rId10"/>
    <p:sldId id="402" r:id="rId11"/>
    <p:sldId id="461" r:id="rId12"/>
    <p:sldId id="462" r:id="rId13"/>
    <p:sldId id="434" r:id="rId14"/>
    <p:sldId id="426" r:id="rId15"/>
    <p:sldId id="463" r:id="rId16"/>
    <p:sldId id="464" r:id="rId17"/>
    <p:sldId id="443" r:id="rId18"/>
    <p:sldId id="444" r:id="rId19"/>
    <p:sldId id="447" r:id="rId20"/>
    <p:sldId id="448" r:id="rId21"/>
    <p:sldId id="449" r:id="rId22"/>
    <p:sldId id="467" r:id="rId23"/>
    <p:sldId id="441" r:id="rId24"/>
    <p:sldId id="439" r:id="rId25"/>
    <p:sldId id="468" r:id="rId26"/>
    <p:sldId id="469" r:id="rId27"/>
    <p:sldId id="442" r:id="rId28"/>
    <p:sldId id="450" r:id="rId29"/>
    <p:sldId id="451" r:id="rId30"/>
    <p:sldId id="452" r:id="rId31"/>
    <p:sldId id="453" r:id="rId32"/>
    <p:sldId id="454" r:id="rId33"/>
    <p:sldId id="457" r:id="rId34"/>
    <p:sldId id="458" r:id="rId35"/>
    <p:sldId id="459" r:id="rId36"/>
    <p:sldId id="460" r:id="rId37"/>
    <p:sldId id="409" r:id="rId38"/>
  </p:sldIdLst>
  <p:sldSz cx="12192000" cy="6858000"/>
  <p:notesSz cx="7104063" cy="10234613"/>
  <p:embeddedFontLst>
    <p:embeddedFont>
      <p:font typeface="Blackoak Std" panose="04050907060602020202" pitchFamily="82" charset="0"/>
      <p:bold r:id="rId41"/>
    </p:embeddedFont>
    <p:embeddedFont>
      <p:font typeface="나눔고딕" panose="020D0604000000000000" pitchFamily="50" charset="-127"/>
      <p:regular r:id="rId42"/>
      <p:bold r:id="rId43"/>
    </p:embeddedFont>
    <p:embeddedFont>
      <p:font typeface="맑은 고딕" panose="020B0503020000020004" pitchFamily="50" charset="-127"/>
      <p:regular r:id="rId44"/>
      <p:bold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규석" initials="한" lastIdx="2" clrIdx="0">
    <p:extLst>
      <p:ext uri="{19B8F6BF-5375-455C-9EA6-DF929625EA0E}">
        <p15:presenceInfo xmlns:p15="http://schemas.microsoft.com/office/powerpoint/2012/main" userId="한규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1B2"/>
    <a:srgbClr val="F2F2F2"/>
    <a:srgbClr val="93D6E7"/>
    <a:srgbClr val="E3E2E0"/>
    <a:srgbClr val="8A415E"/>
    <a:srgbClr val="0000FF"/>
    <a:srgbClr val="FFFF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370" autoAdjust="0"/>
  </p:normalViewPr>
  <p:slideViewPr>
    <p:cSldViewPr snapToGrid="0">
      <p:cViewPr>
        <p:scale>
          <a:sx n="125" d="100"/>
          <a:sy n="125" d="100"/>
        </p:scale>
        <p:origin x="192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2020-05-21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2020-05-21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:a16="http://schemas.microsoft.com/office/drawing/2014/main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6.png"/><Relationship Id="rId5" Type="http://schemas.openxmlformats.org/officeDocument/2006/relationships/image" Target="../media/image45.png"/><Relationship Id="rId1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44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2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17" Type="http://schemas.openxmlformats.org/officeDocument/2006/relationships/image" Target="../media/image38.png"/><Relationship Id="rId2" Type="http://schemas.openxmlformats.org/officeDocument/2006/relationships/image" Target="../media/image4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2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17" Type="http://schemas.openxmlformats.org/officeDocument/2006/relationships/image" Target="../media/image38.png"/><Relationship Id="rId2" Type="http://schemas.openxmlformats.org/officeDocument/2006/relationships/image" Target="../media/image4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0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0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610290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88531"/>
              </p:ext>
            </p:extLst>
          </p:nvPr>
        </p:nvGraphicFramePr>
        <p:xfrm>
          <a:off x="1632336" y="2392218"/>
          <a:ext cx="8965534" cy="853288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한규석</a:t>
                      </a:r>
                      <a:endParaRPr lang="en-US" altLang="ko-KR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4213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415544-7C65-4F19-9C33-D4FC8AAC8A95}"/>
              </a:ext>
            </a:extLst>
          </p:cNvPr>
          <p:cNvSpPr/>
          <p:nvPr/>
        </p:nvSpPr>
        <p:spPr>
          <a:xfrm>
            <a:off x="2198" y="-3573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교구 기획안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A729C96E-A902-45FB-8B5A-B96B7D3DE2C6}"/>
              </a:ext>
            </a:extLst>
          </p:cNvPr>
          <p:cNvGraphicFramePr>
            <a:graphicFrameLocks noGrp="1"/>
          </p:cNvGraphicFramePr>
          <p:nvPr/>
        </p:nvGraphicFramePr>
        <p:xfrm>
          <a:off x="1596329" y="4064646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:a16="http://schemas.microsoft.com/office/drawing/2014/main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20. 03. 20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스토리보드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33624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수평 상태의 시소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분수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시소의 양쪽에 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진분수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 출력된다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 양쪽의 분수를 비교하여 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AF29EBCD-6CB1-46FA-8090-75DA1E3B3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7" y="3429000"/>
            <a:ext cx="6687967" cy="128954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423D17F-53A1-43D3-844F-85C1CAD9BB67}"/>
              </a:ext>
            </a:extLst>
          </p:cNvPr>
          <p:cNvSpPr/>
          <p:nvPr/>
        </p:nvSpPr>
        <p:spPr>
          <a:xfrm>
            <a:off x="293036" y="4718542"/>
            <a:ext cx="8124683" cy="85854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6AEDDA7-D8E1-444B-BE02-047272E1015F}"/>
              </a:ext>
            </a:extLst>
          </p:cNvPr>
          <p:cNvGrpSpPr/>
          <p:nvPr/>
        </p:nvGrpSpPr>
        <p:grpSpPr>
          <a:xfrm>
            <a:off x="3056712" y="4864424"/>
            <a:ext cx="589448" cy="566777"/>
            <a:chOff x="2917012" y="4864424"/>
            <a:chExt cx="589448" cy="566777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2B8A735-BB5B-4094-A3E4-FAE4D61F2C40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220D9-3D0E-4375-9345-A0F7EA5ED53D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D3758BB-C9DE-4A09-B86C-3298E840127D}"/>
              </a:ext>
            </a:extLst>
          </p:cNvPr>
          <p:cNvGrpSpPr/>
          <p:nvPr/>
        </p:nvGrpSpPr>
        <p:grpSpPr>
          <a:xfrm>
            <a:off x="4072176" y="4864423"/>
            <a:ext cx="589448" cy="566777"/>
            <a:chOff x="2917012" y="4864424"/>
            <a:chExt cx="589448" cy="566777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24FC1ED-E519-4348-8EAF-516509D185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5A326D-C068-40DF-B7EA-7CF6F4AD20E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2A93ED3-E989-449C-945E-B6E690A85CDC}"/>
              </a:ext>
            </a:extLst>
          </p:cNvPr>
          <p:cNvGrpSpPr/>
          <p:nvPr/>
        </p:nvGrpSpPr>
        <p:grpSpPr>
          <a:xfrm>
            <a:off x="5045825" y="4864423"/>
            <a:ext cx="589448" cy="566777"/>
            <a:chOff x="2917012" y="4864424"/>
            <a:chExt cx="589448" cy="566777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8A1938D-9BC4-4B6F-B5AC-ADCA5D8D560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B26453-F279-43A4-8251-50E591D42D2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C65D568-53E5-4F70-91A2-9208AA4250F9}"/>
              </a:ext>
            </a:extLst>
          </p:cNvPr>
          <p:cNvGrpSpPr/>
          <p:nvPr/>
        </p:nvGrpSpPr>
        <p:grpSpPr>
          <a:xfrm>
            <a:off x="1319213" y="2446406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2DD5F5E-9C26-48E4-823A-C218443DD973}"/>
              </a:ext>
            </a:extLst>
          </p:cNvPr>
          <p:cNvGrpSpPr/>
          <p:nvPr/>
        </p:nvGrpSpPr>
        <p:grpSpPr>
          <a:xfrm>
            <a:off x="6213029" y="2450289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3390190" y="347144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11FC24-533F-4BC6-BFA6-271050B299C1}"/>
              </a:ext>
            </a:extLst>
          </p:cNvPr>
          <p:cNvSpPr txBox="1"/>
          <p:nvPr/>
        </p:nvSpPr>
        <p:spPr>
          <a:xfrm>
            <a:off x="1191228" y="2391343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D0932E-3585-4737-9546-FCF39DC6241F}"/>
              </a:ext>
            </a:extLst>
          </p:cNvPr>
          <p:cNvSpPr txBox="1"/>
          <p:nvPr/>
        </p:nvSpPr>
        <p:spPr>
          <a:xfrm>
            <a:off x="2928727" y="462544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422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9BAC244-0BB7-4F8C-9659-3AD705558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1" y="2725420"/>
            <a:ext cx="6687967" cy="199311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25262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시소가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 문구가 상단에 표시된다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F423D17F-53A1-43D3-844F-85C1CAD9BB67}"/>
              </a:ext>
            </a:extLst>
          </p:cNvPr>
          <p:cNvSpPr/>
          <p:nvPr/>
        </p:nvSpPr>
        <p:spPr>
          <a:xfrm>
            <a:off x="293036" y="4718542"/>
            <a:ext cx="8124683" cy="85854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6AEDDA7-D8E1-444B-BE02-047272E1015F}"/>
              </a:ext>
            </a:extLst>
          </p:cNvPr>
          <p:cNvGrpSpPr/>
          <p:nvPr/>
        </p:nvGrpSpPr>
        <p:grpSpPr>
          <a:xfrm>
            <a:off x="3056712" y="4864424"/>
            <a:ext cx="589448" cy="566777"/>
            <a:chOff x="2917012" y="4864424"/>
            <a:chExt cx="589448" cy="566777"/>
          </a:xfrm>
          <a:solidFill>
            <a:srgbClr val="FF0000"/>
          </a:solidFill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2B8A735-BB5B-4094-A3E4-FAE4D61F2C40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220D9-3D0E-4375-9345-A0F7EA5ED53D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D3758BB-C9DE-4A09-B86C-3298E840127D}"/>
              </a:ext>
            </a:extLst>
          </p:cNvPr>
          <p:cNvGrpSpPr/>
          <p:nvPr/>
        </p:nvGrpSpPr>
        <p:grpSpPr>
          <a:xfrm>
            <a:off x="4072176" y="4864423"/>
            <a:ext cx="589448" cy="566777"/>
            <a:chOff x="2917012" y="4864424"/>
            <a:chExt cx="589448" cy="566777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24FC1ED-E519-4348-8EAF-516509D185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5A326D-C068-40DF-B7EA-7CF6F4AD20E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2A93ED3-E989-449C-945E-B6E690A85CDC}"/>
              </a:ext>
            </a:extLst>
          </p:cNvPr>
          <p:cNvGrpSpPr/>
          <p:nvPr/>
        </p:nvGrpSpPr>
        <p:grpSpPr>
          <a:xfrm>
            <a:off x="5045825" y="4864423"/>
            <a:ext cx="589448" cy="566777"/>
            <a:chOff x="2917012" y="4864424"/>
            <a:chExt cx="589448" cy="566777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8A1938D-9BC4-4B6F-B5AC-ADCA5D8D560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B26453-F279-43A4-8251-50E591D42D2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C65D568-53E5-4F70-91A2-9208AA4250F9}"/>
              </a:ext>
            </a:extLst>
          </p:cNvPr>
          <p:cNvGrpSpPr/>
          <p:nvPr/>
        </p:nvGrpSpPr>
        <p:grpSpPr>
          <a:xfrm rot="20952202">
            <a:off x="1306115" y="2770312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2DD5F5E-9C26-48E4-823A-C218443DD973}"/>
              </a:ext>
            </a:extLst>
          </p:cNvPr>
          <p:cNvGrpSpPr/>
          <p:nvPr/>
        </p:nvGrpSpPr>
        <p:grpSpPr>
          <a:xfrm rot="20853076">
            <a:off x="6022430" y="1799881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3816206" y="344147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D0932E-3585-4737-9546-FCF39DC6241F}"/>
              </a:ext>
            </a:extLst>
          </p:cNvPr>
          <p:cNvSpPr txBox="1"/>
          <p:nvPr/>
        </p:nvSpPr>
        <p:spPr>
          <a:xfrm>
            <a:off x="2928727" y="462544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A95371B-9A65-417D-A413-1B13BF552ADB}"/>
              </a:ext>
            </a:extLst>
          </p:cNvPr>
          <p:cNvSpPr/>
          <p:nvPr/>
        </p:nvSpPr>
        <p:spPr>
          <a:xfrm>
            <a:off x="595908" y="1755324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19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9BAC244-0BB7-4F8C-9659-3AD705558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1" y="2725420"/>
            <a:ext cx="6687967" cy="199311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눈금 있는 비커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30854"/>
              </p:ext>
            </p:extLst>
          </p:nvPr>
        </p:nvGraphicFramePr>
        <p:xfrm>
          <a:off x="8680706" y="771817"/>
          <a:ext cx="3365886" cy="252304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952248338"/>
                    </a:ext>
                  </a:extLst>
                </a:gridCol>
              </a:tblGrid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시소가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55846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32959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 문구가 상단에 표시된다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9710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시소를 이용하여 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진분수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의 크기를 비교할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798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F423D17F-53A1-43D3-844F-85C1CAD9BB67}"/>
              </a:ext>
            </a:extLst>
          </p:cNvPr>
          <p:cNvSpPr/>
          <p:nvPr/>
        </p:nvSpPr>
        <p:spPr>
          <a:xfrm>
            <a:off x="293036" y="4718542"/>
            <a:ext cx="8124683" cy="85854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6AEDDA7-D8E1-444B-BE02-047272E1015F}"/>
              </a:ext>
            </a:extLst>
          </p:cNvPr>
          <p:cNvGrpSpPr/>
          <p:nvPr/>
        </p:nvGrpSpPr>
        <p:grpSpPr>
          <a:xfrm>
            <a:off x="3056712" y="4864424"/>
            <a:ext cx="589448" cy="566777"/>
            <a:chOff x="2917012" y="4864424"/>
            <a:chExt cx="589448" cy="566777"/>
          </a:xfrm>
          <a:solidFill>
            <a:schemeClr val="bg2"/>
          </a:solidFill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2B8A735-BB5B-4094-A3E4-FAE4D61F2C40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220D9-3D0E-4375-9345-A0F7EA5ED53D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D3758BB-C9DE-4A09-B86C-3298E840127D}"/>
              </a:ext>
            </a:extLst>
          </p:cNvPr>
          <p:cNvGrpSpPr/>
          <p:nvPr/>
        </p:nvGrpSpPr>
        <p:grpSpPr>
          <a:xfrm>
            <a:off x="4072176" y="4864423"/>
            <a:ext cx="589448" cy="566777"/>
            <a:chOff x="2917012" y="4864424"/>
            <a:chExt cx="589448" cy="566777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24FC1ED-E519-4348-8EAF-516509D185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5A326D-C068-40DF-B7EA-7CF6F4AD20E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2A93ED3-E989-449C-945E-B6E690A85CDC}"/>
              </a:ext>
            </a:extLst>
          </p:cNvPr>
          <p:cNvGrpSpPr/>
          <p:nvPr/>
        </p:nvGrpSpPr>
        <p:grpSpPr>
          <a:xfrm>
            <a:off x="5014993" y="4864423"/>
            <a:ext cx="620280" cy="566777"/>
            <a:chOff x="2886180" y="4864424"/>
            <a:chExt cx="620280" cy="566777"/>
          </a:xfrm>
          <a:solidFill>
            <a:srgbClr val="FF0000"/>
          </a:solidFill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8A1938D-9BC4-4B6F-B5AC-ADCA5D8D560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B26453-F279-43A4-8251-50E591D42D27}"/>
                </a:ext>
              </a:extLst>
            </p:cNvPr>
            <p:cNvSpPr txBox="1"/>
            <p:nvPr/>
          </p:nvSpPr>
          <p:spPr>
            <a:xfrm>
              <a:off x="2886180" y="4879770"/>
              <a:ext cx="589448" cy="4406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C65D568-53E5-4F70-91A2-9208AA4250F9}"/>
              </a:ext>
            </a:extLst>
          </p:cNvPr>
          <p:cNvGrpSpPr/>
          <p:nvPr/>
        </p:nvGrpSpPr>
        <p:grpSpPr>
          <a:xfrm rot="20952202">
            <a:off x="1306115" y="2770312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2DD5F5E-9C26-48E4-823A-C218443DD973}"/>
              </a:ext>
            </a:extLst>
          </p:cNvPr>
          <p:cNvGrpSpPr/>
          <p:nvPr/>
        </p:nvGrpSpPr>
        <p:grpSpPr>
          <a:xfrm rot="20853076">
            <a:off x="6022430" y="1799881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3816206" y="344147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D0932E-3585-4737-9546-FCF39DC6241F}"/>
              </a:ext>
            </a:extLst>
          </p:cNvPr>
          <p:cNvSpPr txBox="1"/>
          <p:nvPr/>
        </p:nvSpPr>
        <p:spPr>
          <a:xfrm>
            <a:off x="2928727" y="462544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3ECBA4F-7648-4B3E-9821-7BFA9C569406}"/>
              </a:ext>
            </a:extLst>
          </p:cNvPr>
          <p:cNvSpPr/>
          <p:nvPr/>
        </p:nvSpPr>
        <p:spPr>
          <a:xfrm>
            <a:off x="513189" y="1785431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44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3-2-5 </a:t>
            </a:r>
            <a:r>
              <a:rPr lang="ko-KR" altLang="en-US" sz="1800" spc="-150" dirty="0" err="1">
                <a:latin typeface="+mn-ea"/>
              </a:rPr>
              <a:t>들이와</a:t>
            </a:r>
            <a:r>
              <a:rPr lang="ko-KR" altLang="en-US" sz="1800" spc="-150" dirty="0">
                <a:latin typeface="+mn-ea"/>
              </a:rPr>
              <a:t> 무게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심부름 다녀오기</a:t>
            </a:r>
            <a:endParaRPr lang="en-US" altLang="ko-KR" sz="2800" dirty="0"/>
          </a:p>
          <a:p>
            <a:r>
              <a:rPr lang="ko-KR" altLang="en-US" sz="1600" dirty="0"/>
              <a:t>심부름 가서 쪽지대로 </a:t>
            </a:r>
            <a:r>
              <a:rPr lang="ko-KR" altLang="en-US" sz="1600" dirty="0" err="1"/>
              <a:t>사오기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552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양팔 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3436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 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가지의 상품이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상품에는 단위가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g(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으로 되어있다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개씩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쇼핑카트에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담긴다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쇼핑카트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버튼을 클릭 시 정답 칸으로 선택한 버튼의 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부등호가 올라온다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심부름 쪽지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계산하기를 클릭하면 담겨져 있는 무게를 확인한다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3" y="3336573"/>
            <a:ext cx="2332283" cy="2176798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8ED52770-396E-4D97-A068-8F6BEA0A8378}"/>
              </a:ext>
            </a:extLst>
          </p:cNvPr>
          <p:cNvGrpSpPr/>
          <p:nvPr/>
        </p:nvGrpSpPr>
        <p:grpSpPr>
          <a:xfrm>
            <a:off x="377913" y="935165"/>
            <a:ext cx="1333299" cy="1430224"/>
            <a:chOff x="641818" y="2210386"/>
            <a:chExt cx="1333299" cy="143022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EC5BC490-0B83-4CE0-B15E-1A977DC884AE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DA6F4307-AD36-45FB-893F-3BFF19E6E5B6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BD625316-0C59-4AFD-8FE3-DDF4440BADEB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91E23F6-AFA3-4C75-957F-8401B160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1751">
              <a:off x="641818" y="2210386"/>
              <a:ext cx="489849" cy="738429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8B23EA3A-EB7C-4CD8-AC5F-E8012218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716">
              <a:off x="1031115" y="2224132"/>
              <a:ext cx="489849" cy="738429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5A6D557-4571-4AD8-B56D-71C2BFA3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10">
              <a:off x="1053580" y="2529931"/>
              <a:ext cx="489849" cy="738429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3E35A6FB-1845-431C-93F5-FE289DCD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5" y="2515426"/>
              <a:ext cx="489849" cy="73842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4156E3ED-F614-4C41-9051-BC6021C2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68" y="2224309"/>
              <a:ext cx="489849" cy="738429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9C8FA5B6-D9F6-41A0-9CDE-30BC0504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2697">
              <a:off x="1485267" y="2520383"/>
              <a:ext cx="489849" cy="73842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D662333-35C2-4F1B-8FBC-F7F2F7E8981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281D8FA1-9435-4E34-9A68-AD582F863B40}"/>
              </a:ext>
            </a:extLst>
          </p:cNvPr>
          <p:cNvGrpSpPr/>
          <p:nvPr/>
        </p:nvGrpSpPr>
        <p:grpSpPr>
          <a:xfrm>
            <a:off x="5307397" y="1198566"/>
            <a:ext cx="1310378" cy="1173404"/>
            <a:chOff x="662005" y="2467206"/>
            <a:chExt cx="1310378" cy="1173404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535ADC11-34CB-4126-B43A-D44FE1999788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id="{776E4610-A6C2-4251-9618-E21B4C401A01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id="{56FCBA2F-709D-4AF8-9F4F-B2C2417EF5BA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2FC1D573-7904-4993-9510-FD4BC30EDEE2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100g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B888605E-D5C1-4992-BA30-06DA850C14A0}"/>
              </a:ext>
            </a:extLst>
          </p:cNvPr>
          <p:cNvGrpSpPr/>
          <p:nvPr/>
        </p:nvGrpSpPr>
        <p:grpSpPr>
          <a:xfrm>
            <a:off x="6971812" y="1189777"/>
            <a:ext cx="1310378" cy="1173404"/>
            <a:chOff x="662005" y="2467206"/>
            <a:chExt cx="1310378" cy="1173404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8DAEDAEC-2720-4058-9366-3E384423021A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4D594DAE-018A-4030-B1D8-A3EA0C3FB7BF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106">
                <a:extLst>
                  <a:ext uri="{FF2B5EF4-FFF2-40B4-BE49-F238E27FC236}">
                    <a16:creationId xmlns:a16="http://schemas.microsoft.com/office/drawing/2014/main" id="{C83D681F-FF10-4FAB-AEDB-52E245F59535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E880EA7-5B32-4FC3-8F2E-8E6A64AD29E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200g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EB1D1F-5902-48FE-8EF0-8EFC3EAEAB41}"/>
              </a:ext>
            </a:extLst>
          </p:cNvPr>
          <p:cNvGrpSpPr/>
          <p:nvPr/>
        </p:nvGrpSpPr>
        <p:grpSpPr>
          <a:xfrm>
            <a:off x="1966136" y="1100173"/>
            <a:ext cx="1446893" cy="1265216"/>
            <a:chOff x="1891993" y="1308957"/>
            <a:chExt cx="1446893" cy="1265216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269C8F01-00DF-40FF-84FF-ADFFEF385CDE}"/>
                </a:ext>
              </a:extLst>
            </p:cNvPr>
            <p:cNvGrpSpPr/>
            <p:nvPr/>
          </p:nvGrpSpPr>
          <p:grpSpPr>
            <a:xfrm>
              <a:off x="1931485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2E6EE14A-455E-4D73-A1C3-390263559EAC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4A607B9D-C16F-438E-87F1-B0DB43790F63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사각형: 둥근 모서리 84">
                  <a:extLst>
                    <a:ext uri="{FF2B5EF4-FFF2-40B4-BE49-F238E27FC236}">
                      <a16:creationId xmlns:a16="http://schemas.microsoft.com/office/drawing/2014/main" id="{F0B1825B-968A-430F-BACF-A1C2C20FD17D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84204B96-BDA6-46B4-A049-2A8B597319D7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감자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150g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B0BA472-8809-40F7-B6C0-2CEAAC94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743" y="1842512"/>
              <a:ext cx="321098" cy="352425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B991A506-F74B-44FD-A072-56FC0A21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001" y="1442748"/>
              <a:ext cx="321098" cy="352425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186CD962-ED42-45FF-9A9D-F1254841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8" y="1559419"/>
              <a:ext cx="321098" cy="352425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C5FF5B58-9533-4A85-893D-B92464542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993" y="1734723"/>
              <a:ext cx="321098" cy="352425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392C1754-A8E9-4648-A119-AA17E3EB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79" y="1836741"/>
              <a:ext cx="321098" cy="352425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100FE6C8-C044-4848-8FA9-05A4D391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90" y="1536051"/>
              <a:ext cx="321098" cy="352425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37084E8B-96D7-4157-B611-9C1E6A7A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50" y="1728572"/>
              <a:ext cx="321098" cy="352425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FBB4843D-B5C4-4290-B84D-B2A3B3C6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077" y="1790752"/>
              <a:ext cx="321098" cy="352425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7ACCB274-EB3D-4D0F-BE47-DCD82688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18" y="1861506"/>
              <a:ext cx="321098" cy="352425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67066DF3-5143-4ACA-B476-F4787C77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77" y="1867624"/>
              <a:ext cx="321098" cy="352425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24AD78B5-FAA6-44FD-90D6-27D333A0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5" y="1860313"/>
              <a:ext cx="321098" cy="352425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A30CECD0-CFC1-4324-9661-0F894E2A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50" y="1855957"/>
              <a:ext cx="321098" cy="352425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B82BB1F2-B6AB-4757-97C6-14CBCA2E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644" y="1830023"/>
              <a:ext cx="321098" cy="352425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89E3B65F-2839-4805-BCBF-51140BC9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79" y="1849429"/>
              <a:ext cx="321098" cy="352425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id="{721C0660-A0BD-42E1-8BEC-E5F0B48B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226" y="1734722"/>
              <a:ext cx="321098" cy="35242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91DFECC0-A0AB-4F15-9C52-0839BD7E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861" y="1492743"/>
              <a:ext cx="321098" cy="352425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A6984BB6-5A75-4DE1-9CA2-56375015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923" y="1695902"/>
              <a:ext cx="321098" cy="35242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351E80D2-4406-4E99-9020-17E1F937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04" y="1505817"/>
              <a:ext cx="321098" cy="352425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15F740A6-ED5B-46C1-90D3-3D145FEC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13" y="1427003"/>
              <a:ext cx="321098" cy="352425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5A0859D1-6855-4FFC-B6FF-027F7D58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71" y="1759487"/>
              <a:ext cx="321098" cy="352425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E1D819B0-2FAE-4E14-A374-9B23C4A3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654" y="1396713"/>
              <a:ext cx="321098" cy="352425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3D7966BA-6B78-4D42-8DEA-50A8FCE4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446" y="1391631"/>
              <a:ext cx="321098" cy="352425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93B730D7-ED8B-4568-949F-B63F661F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417" y="1429756"/>
              <a:ext cx="321098" cy="352425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9E63CDEB-3F8F-45D0-B7D0-7981219B2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176" y="1526058"/>
              <a:ext cx="321098" cy="352425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0215C217-2A72-43FC-9938-1D6C28FC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15" y="1469171"/>
              <a:ext cx="321098" cy="352425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6BD6BDE4-1276-48AB-BA26-B8FAFDF0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84" y="1352752"/>
              <a:ext cx="321098" cy="352425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CD709C8D-7EF8-4DFF-A1B6-5185BB71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325" y="1447722"/>
              <a:ext cx="321098" cy="352425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43174C5E-40AE-4F76-81A8-7037ECF4F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814" y="1436068"/>
              <a:ext cx="321098" cy="352425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0F20EE07-0E90-4558-BBC8-EB1714AB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940" y="1633072"/>
              <a:ext cx="321098" cy="352425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0EC5FA44-3697-4775-8BE4-6C959D4E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5" y="1594431"/>
              <a:ext cx="321098" cy="352425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78C0ED92-D540-435E-8017-50DF48D5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3" y="1354187"/>
              <a:ext cx="321098" cy="352425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67D9C41C-3C5E-4EB3-BBB1-E27C4194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15" y="1360583"/>
              <a:ext cx="321098" cy="352425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8AA5857E-9FB1-45A2-8F65-74F23DD2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89" y="1308957"/>
              <a:ext cx="321098" cy="352425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A28C1A21-6D6F-4B1D-8D15-438E9F45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88" y="1859221"/>
              <a:ext cx="321098" cy="352425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D5929D24-2F64-4731-B1CA-B2A1E067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301" y="1375994"/>
              <a:ext cx="321098" cy="352425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id="{53ACDFBF-85CD-4E76-BA56-883C51AC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83" y="1384551"/>
              <a:ext cx="321098" cy="352425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0AF7CA0-2710-4335-AEAB-DB7127E4ED01}"/>
              </a:ext>
            </a:extLst>
          </p:cNvPr>
          <p:cNvGrpSpPr/>
          <p:nvPr/>
        </p:nvGrpSpPr>
        <p:grpSpPr>
          <a:xfrm>
            <a:off x="3632681" y="890988"/>
            <a:ext cx="1325332" cy="1465872"/>
            <a:chOff x="3506793" y="1108301"/>
            <a:chExt cx="1325332" cy="1465872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CA508C7D-95D5-4883-8EA9-A75272FB194C}"/>
                </a:ext>
              </a:extLst>
            </p:cNvPr>
            <p:cNvGrpSpPr/>
            <p:nvPr/>
          </p:nvGrpSpPr>
          <p:grpSpPr>
            <a:xfrm>
              <a:off x="3512978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id="{C3ECFD8B-04A4-4687-879B-B1803929162F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117" name="직사각형 116">
                  <a:extLst>
                    <a:ext uri="{FF2B5EF4-FFF2-40B4-BE49-F238E27FC236}">
                      <a16:creationId xmlns:a16="http://schemas.microsoft.com/office/drawing/2014/main" id="{53151A56-E1DD-45FF-A14A-251BFBCB2C42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id="{F3E9E593-4C3B-4233-BE4B-F82C842681B4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id="{DCF9D1B3-2794-42DA-9D96-BAF22D18C455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수박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1000g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15A69D9-3FCB-4CB1-BAE4-149DC4FF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11" y="1108301"/>
              <a:ext cx="684747" cy="814762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5654D33B-7277-4F27-B807-68119E53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619" y="1120945"/>
              <a:ext cx="684747" cy="814762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id="{94ADF0D4-8880-499B-9B7F-8876EB2B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86" y="1122074"/>
              <a:ext cx="684747" cy="814762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26BD57B1-2376-4F5A-B915-A8D823E4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12" y="1387792"/>
              <a:ext cx="566413" cy="814762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222CC485-DF9F-4B89-855C-5E4BD806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23" y="1400148"/>
              <a:ext cx="684747" cy="814762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6CC571FD-AC09-4E5D-97B4-08FDB4D7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793" y="1384551"/>
              <a:ext cx="682442" cy="814762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0F01C9B1-E763-4ED1-860F-388D8A5FE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64" y="1189777"/>
            <a:ext cx="420924" cy="217108"/>
          </a:xfrm>
          <a:prstGeom prst="rect">
            <a:avLst/>
          </a:prstGeom>
        </p:spPr>
      </p:pic>
      <p:pic>
        <p:nvPicPr>
          <p:cNvPr id="162" name="그림 161">
            <a:extLst>
              <a:ext uri="{FF2B5EF4-FFF2-40B4-BE49-F238E27FC236}">
                <a16:creationId xmlns:a16="http://schemas.microsoft.com/office/drawing/2014/main" id="{8D5FC3C1-CE7E-4397-AD67-8CCD1EAD3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2" y="1780280"/>
            <a:ext cx="420924" cy="217108"/>
          </a:xfrm>
          <a:prstGeom prst="rect">
            <a:avLst/>
          </a:prstGeom>
        </p:spPr>
      </p:pic>
      <p:pic>
        <p:nvPicPr>
          <p:cNvPr id="163" name="그림 162">
            <a:extLst>
              <a:ext uri="{FF2B5EF4-FFF2-40B4-BE49-F238E27FC236}">
                <a16:creationId xmlns:a16="http://schemas.microsoft.com/office/drawing/2014/main" id="{51324F78-E0FD-4630-B4DB-7350E1367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51" y="1652675"/>
            <a:ext cx="420924" cy="217108"/>
          </a:xfrm>
          <a:prstGeom prst="rect">
            <a:avLst/>
          </a:prstGeom>
        </p:spPr>
      </p:pic>
      <p:pic>
        <p:nvPicPr>
          <p:cNvPr id="164" name="그림 163">
            <a:extLst>
              <a:ext uri="{FF2B5EF4-FFF2-40B4-BE49-F238E27FC236}">
                <a16:creationId xmlns:a16="http://schemas.microsoft.com/office/drawing/2014/main" id="{EDD7DD54-4B19-417E-BB52-42FB59AFF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7" y="1382088"/>
            <a:ext cx="420924" cy="217108"/>
          </a:xfrm>
          <a:prstGeom prst="rect">
            <a:avLst/>
          </a:prstGeom>
        </p:spPr>
      </p:pic>
      <p:pic>
        <p:nvPicPr>
          <p:cNvPr id="165" name="그림 164">
            <a:extLst>
              <a:ext uri="{FF2B5EF4-FFF2-40B4-BE49-F238E27FC236}">
                <a16:creationId xmlns:a16="http://schemas.microsoft.com/office/drawing/2014/main" id="{12BED991-2257-489A-9EC9-A659D6F22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8" y="1344629"/>
            <a:ext cx="420924" cy="217108"/>
          </a:xfrm>
          <a:prstGeom prst="rect">
            <a:avLst/>
          </a:prstGeom>
        </p:spPr>
      </p:pic>
      <p:pic>
        <p:nvPicPr>
          <p:cNvPr id="166" name="그림 165">
            <a:extLst>
              <a:ext uri="{FF2B5EF4-FFF2-40B4-BE49-F238E27FC236}">
                <a16:creationId xmlns:a16="http://schemas.microsoft.com/office/drawing/2014/main" id="{DB7C89AB-FDE8-4959-93F6-3049512F1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7" y="1725373"/>
            <a:ext cx="420924" cy="217108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id="{23706D0B-6006-4CEC-A9C6-F9C82A35C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9" y="1573938"/>
            <a:ext cx="420924" cy="217108"/>
          </a:xfrm>
          <a:prstGeom prst="rect">
            <a:avLst/>
          </a:prstGeom>
        </p:spPr>
      </p:pic>
      <p:pic>
        <p:nvPicPr>
          <p:cNvPr id="168" name="그림 167">
            <a:extLst>
              <a:ext uri="{FF2B5EF4-FFF2-40B4-BE49-F238E27FC236}">
                <a16:creationId xmlns:a16="http://schemas.microsoft.com/office/drawing/2014/main" id="{D012B6C3-5C30-435B-9D8F-55EB60579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51" y="1260387"/>
            <a:ext cx="420924" cy="217108"/>
          </a:xfrm>
          <a:prstGeom prst="rect">
            <a:avLst/>
          </a:prstGeom>
        </p:spPr>
      </p:pic>
      <p:pic>
        <p:nvPicPr>
          <p:cNvPr id="169" name="그림 168">
            <a:extLst>
              <a:ext uri="{FF2B5EF4-FFF2-40B4-BE49-F238E27FC236}">
                <a16:creationId xmlns:a16="http://schemas.microsoft.com/office/drawing/2014/main" id="{E8882367-EB83-4E29-88AA-9C1EF33AD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51" y="1412787"/>
            <a:ext cx="420924" cy="217108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FE979259-F988-4F17-A275-4E53D204A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7" y="1526703"/>
            <a:ext cx="420924" cy="217108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id="{8A5C2B8C-7DCA-4538-BF2C-8982E374E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51" y="1717587"/>
            <a:ext cx="420924" cy="217108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CDA66A88-0583-4B97-BA6A-391760599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3" y="1719730"/>
            <a:ext cx="420924" cy="217108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D6634FB8-7B45-4A1F-A666-2BA853E97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9" y="1492193"/>
            <a:ext cx="420924" cy="217108"/>
          </a:xfrm>
          <a:prstGeom prst="rect">
            <a:avLst/>
          </a:prstGeom>
        </p:spPr>
      </p:pic>
      <p:pic>
        <p:nvPicPr>
          <p:cNvPr id="174" name="그림 173">
            <a:extLst>
              <a:ext uri="{FF2B5EF4-FFF2-40B4-BE49-F238E27FC236}">
                <a16:creationId xmlns:a16="http://schemas.microsoft.com/office/drawing/2014/main" id="{2CF356A5-C457-4361-A39D-808E1C719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3" y="1751705"/>
            <a:ext cx="420924" cy="2171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id="{DFA06254-6754-4DB6-93F2-6F190D2C0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7969" y="1749442"/>
            <a:ext cx="464182" cy="239420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id="{76D7DB25-3388-47DA-B83D-E9FAB6A62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8" y="1511245"/>
            <a:ext cx="420924" cy="217108"/>
          </a:xfrm>
          <a:prstGeom prst="rect">
            <a:avLst/>
          </a:prstGeom>
        </p:spPr>
      </p:pic>
      <p:pic>
        <p:nvPicPr>
          <p:cNvPr id="177" name="그림 176">
            <a:extLst>
              <a:ext uri="{FF2B5EF4-FFF2-40B4-BE49-F238E27FC236}">
                <a16:creationId xmlns:a16="http://schemas.microsoft.com/office/drawing/2014/main" id="{881E432E-E9C3-48A1-B6DB-B3B06E85C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48" y="1663645"/>
            <a:ext cx="420924" cy="217108"/>
          </a:xfrm>
          <a:prstGeom prst="rect">
            <a:avLst/>
          </a:prstGeom>
        </p:spPr>
      </p:pic>
      <p:pic>
        <p:nvPicPr>
          <p:cNvPr id="178" name="그림 177">
            <a:extLst>
              <a:ext uri="{FF2B5EF4-FFF2-40B4-BE49-F238E27FC236}">
                <a16:creationId xmlns:a16="http://schemas.microsoft.com/office/drawing/2014/main" id="{29F48FB5-E025-4CB0-B9E3-EEAFE04DB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6" y="1397217"/>
            <a:ext cx="420924" cy="217108"/>
          </a:xfrm>
          <a:prstGeom prst="rect">
            <a:avLst/>
          </a:prstGeom>
        </p:spPr>
      </p:pic>
      <p:pic>
        <p:nvPicPr>
          <p:cNvPr id="179" name="그림 178">
            <a:extLst>
              <a:ext uri="{FF2B5EF4-FFF2-40B4-BE49-F238E27FC236}">
                <a16:creationId xmlns:a16="http://schemas.microsoft.com/office/drawing/2014/main" id="{5CA09056-7A89-487F-B479-01AE0A8AA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06" y="1549617"/>
            <a:ext cx="420924" cy="217108"/>
          </a:xfrm>
          <a:prstGeom prst="rect">
            <a:avLst/>
          </a:prstGeom>
        </p:spPr>
      </p:pic>
      <p:pic>
        <p:nvPicPr>
          <p:cNvPr id="180" name="그림 179">
            <a:extLst>
              <a:ext uri="{FF2B5EF4-FFF2-40B4-BE49-F238E27FC236}">
                <a16:creationId xmlns:a16="http://schemas.microsoft.com/office/drawing/2014/main" id="{60E1D77F-212D-4EC6-8BFC-A8C551026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6" y="1702017"/>
            <a:ext cx="420924" cy="217108"/>
          </a:xfrm>
          <a:prstGeom prst="rect">
            <a:avLst/>
          </a:prstGeom>
        </p:spPr>
      </p:pic>
      <p:pic>
        <p:nvPicPr>
          <p:cNvPr id="181" name="그림 180">
            <a:extLst>
              <a:ext uri="{FF2B5EF4-FFF2-40B4-BE49-F238E27FC236}">
                <a16:creationId xmlns:a16="http://schemas.microsoft.com/office/drawing/2014/main" id="{8EF4ABDE-8AAA-4AAE-8836-4EF522706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32" y="1793942"/>
            <a:ext cx="420924" cy="217108"/>
          </a:xfrm>
          <a:prstGeom prst="rect">
            <a:avLst/>
          </a:prstGeom>
        </p:spPr>
      </p:pic>
      <p:pic>
        <p:nvPicPr>
          <p:cNvPr id="182" name="그림 181">
            <a:extLst>
              <a:ext uri="{FF2B5EF4-FFF2-40B4-BE49-F238E27FC236}">
                <a16:creationId xmlns:a16="http://schemas.microsoft.com/office/drawing/2014/main" id="{327E2784-85B6-41EB-ACDA-AB9F618D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34" y="1203922"/>
            <a:ext cx="420924" cy="217108"/>
          </a:xfrm>
          <a:prstGeom prst="rect">
            <a:avLst/>
          </a:prstGeom>
        </p:spPr>
      </p:pic>
      <p:pic>
        <p:nvPicPr>
          <p:cNvPr id="183" name="그림 182">
            <a:extLst>
              <a:ext uri="{FF2B5EF4-FFF2-40B4-BE49-F238E27FC236}">
                <a16:creationId xmlns:a16="http://schemas.microsoft.com/office/drawing/2014/main" id="{0FBF231D-31B2-441C-88C6-A0DD97888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7" y="1252909"/>
            <a:ext cx="420924" cy="217108"/>
          </a:xfrm>
          <a:prstGeom prst="rect">
            <a:avLst/>
          </a:prstGeom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id="{D9CA4275-AFA8-4E1A-9144-B7DAE7C17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1" y="1186384"/>
            <a:ext cx="420924" cy="217108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9274F160-5585-4F50-B132-3CA4B5119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28" y="1231738"/>
            <a:ext cx="420924" cy="217108"/>
          </a:xfrm>
          <a:prstGeom prst="rect">
            <a:avLst/>
          </a:prstGeom>
        </p:spPr>
      </p:pic>
      <p:pic>
        <p:nvPicPr>
          <p:cNvPr id="186" name="그림 185">
            <a:extLst>
              <a:ext uri="{FF2B5EF4-FFF2-40B4-BE49-F238E27FC236}">
                <a16:creationId xmlns:a16="http://schemas.microsoft.com/office/drawing/2014/main" id="{77A02F93-6C26-476F-B0F6-B8FE38C48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65" y="1182124"/>
            <a:ext cx="420924" cy="217108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id="{8BE60D59-D577-4346-B260-FC1865942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5" y="1334524"/>
            <a:ext cx="420924" cy="2171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id="{F94F48CA-ED22-441A-A237-112BFDC85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7" y="1491815"/>
            <a:ext cx="420924" cy="217108"/>
          </a:xfrm>
          <a:prstGeom prst="rect">
            <a:avLst/>
          </a:prstGeom>
        </p:spPr>
      </p:pic>
      <p:pic>
        <p:nvPicPr>
          <p:cNvPr id="189" name="그림 188">
            <a:extLst>
              <a:ext uri="{FF2B5EF4-FFF2-40B4-BE49-F238E27FC236}">
                <a16:creationId xmlns:a16="http://schemas.microsoft.com/office/drawing/2014/main" id="{0597B5AE-BD10-4062-A21A-0EA93FBB8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4" y="1791864"/>
            <a:ext cx="420924" cy="21710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4B6079A-5525-4328-9EA0-4D13ADD5F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073162"/>
            <a:ext cx="300399" cy="359494"/>
          </a:xfrm>
          <a:prstGeom prst="rect">
            <a:avLst/>
          </a:prstGeom>
        </p:spPr>
      </p:pic>
      <p:pic>
        <p:nvPicPr>
          <p:cNvPr id="190" name="그림 189">
            <a:extLst>
              <a:ext uri="{FF2B5EF4-FFF2-40B4-BE49-F238E27FC236}">
                <a16:creationId xmlns:a16="http://schemas.microsoft.com/office/drawing/2014/main" id="{76AD88BC-309D-4FBD-9DF3-B775D89D0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13" y="1073162"/>
            <a:ext cx="300399" cy="359494"/>
          </a:xfrm>
          <a:prstGeom prst="rect">
            <a:avLst/>
          </a:prstGeom>
        </p:spPr>
      </p:pic>
      <p:pic>
        <p:nvPicPr>
          <p:cNvPr id="191" name="그림 190">
            <a:extLst>
              <a:ext uri="{FF2B5EF4-FFF2-40B4-BE49-F238E27FC236}">
                <a16:creationId xmlns:a16="http://schemas.microsoft.com/office/drawing/2014/main" id="{158A3434-B603-44AD-B10D-E6C6BB2CF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01" y="1083584"/>
            <a:ext cx="300399" cy="359494"/>
          </a:xfrm>
          <a:prstGeom prst="rect">
            <a:avLst/>
          </a:prstGeom>
        </p:spPr>
      </p:pic>
      <p:pic>
        <p:nvPicPr>
          <p:cNvPr id="192" name="그림 191">
            <a:extLst>
              <a:ext uri="{FF2B5EF4-FFF2-40B4-BE49-F238E27FC236}">
                <a16:creationId xmlns:a16="http://schemas.microsoft.com/office/drawing/2014/main" id="{961552B2-5CB6-45B0-81A1-14DAC0D6D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6" y="1083584"/>
            <a:ext cx="300399" cy="359494"/>
          </a:xfrm>
          <a:prstGeom prst="rect">
            <a:avLst/>
          </a:prstGeom>
        </p:spPr>
      </p:pic>
      <p:pic>
        <p:nvPicPr>
          <p:cNvPr id="193" name="그림 192">
            <a:extLst>
              <a:ext uri="{FF2B5EF4-FFF2-40B4-BE49-F238E27FC236}">
                <a16:creationId xmlns:a16="http://schemas.microsoft.com/office/drawing/2014/main" id="{F8D35AF0-CFCD-4555-94B0-7EAB6E233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49" y="1082264"/>
            <a:ext cx="300399" cy="359494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id="{3229D420-C83B-487F-8393-0854078C2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0" y="1082264"/>
            <a:ext cx="300399" cy="359494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id="{BCDE0F90-BE13-41D7-AE75-4EBD767E9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4" y="1082149"/>
            <a:ext cx="300399" cy="359494"/>
          </a:xfrm>
          <a:prstGeom prst="rect">
            <a:avLst/>
          </a:prstGeom>
        </p:spPr>
      </p:pic>
      <p:pic>
        <p:nvPicPr>
          <p:cNvPr id="196" name="그림 195">
            <a:extLst>
              <a:ext uri="{FF2B5EF4-FFF2-40B4-BE49-F238E27FC236}">
                <a16:creationId xmlns:a16="http://schemas.microsoft.com/office/drawing/2014/main" id="{6ADAC7C9-C6C2-4032-85CE-711028B6B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0" y="1218219"/>
            <a:ext cx="300399" cy="359494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id="{6768EFB0-7364-493C-B966-3163A8E6B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218219"/>
            <a:ext cx="300399" cy="359494"/>
          </a:xfrm>
          <a:prstGeom prst="rect">
            <a:avLst/>
          </a:prstGeom>
        </p:spPr>
      </p:pic>
      <p:pic>
        <p:nvPicPr>
          <p:cNvPr id="198" name="그림 197">
            <a:extLst>
              <a:ext uri="{FF2B5EF4-FFF2-40B4-BE49-F238E27FC236}">
                <a16:creationId xmlns:a16="http://schemas.microsoft.com/office/drawing/2014/main" id="{9440017D-668D-4263-9405-EBB96017E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12" y="1228641"/>
            <a:ext cx="300399" cy="359494"/>
          </a:xfrm>
          <a:prstGeom prst="rect">
            <a:avLst/>
          </a:prstGeom>
        </p:spPr>
      </p:pic>
      <p:pic>
        <p:nvPicPr>
          <p:cNvPr id="199" name="그림 198">
            <a:extLst>
              <a:ext uri="{FF2B5EF4-FFF2-40B4-BE49-F238E27FC236}">
                <a16:creationId xmlns:a16="http://schemas.microsoft.com/office/drawing/2014/main" id="{6E397ED7-4904-4E7D-87CD-D68079901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7" y="1228641"/>
            <a:ext cx="300399" cy="359494"/>
          </a:xfrm>
          <a:prstGeom prst="rect">
            <a:avLst/>
          </a:prstGeom>
        </p:spPr>
      </p:pic>
      <p:pic>
        <p:nvPicPr>
          <p:cNvPr id="200" name="그림 199">
            <a:extLst>
              <a:ext uri="{FF2B5EF4-FFF2-40B4-BE49-F238E27FC236}">
                <a16:creationId xmlns:a16="http://schemas.microsoft.com/office/drawing/2014/main" id="{B0528680-586A-46D3-8B6B-89DA208DD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60" y="1227321"/>
            <a:ext cx="300399" cy="359494"/>
          </a:xfrm>
          <a:prstGeom prst="rect">
            <a:avLst/>
          </a:prstGeom>
        </p:spPr>
      </p:pic>
      <p:pic>
        <p:nvPicPr>
          <p:cNvPr id="201" name="그림 200">
            <a:extLst>
              <a:ext uri="{FF2B5EF4-FFF2-40B4-BE49-F238E27FC236}">
                <a16:creationId xmlns:a16="http://schemas.microsoft.com/office/drawing/2014/main" id="{02F7F10F-BE83-4A57-9040-55B7E341C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71" y="1227321"/>
            <a:ext cx="300399" cy="359494"/>
          </a:xfrm>
          <a:prstGeom prst="rect">
            <a:avLst/>
          </a:prstGeom>
        </p:spPr>
      </p:pic>
      <p:pic>
        <p:nvPicPr>
          <p:cNvPr id="202" name="그림 201">
            <a:extLst>
              <a:ext uri="{FF2B5EF4-FFF2-40B4-BE49-F238E27FC236}">
                <a16:creationId xmlns:a16="http://schemas.microsoft.com/office/drawing/2014/main" id="{C66E08C1-1113-47BC-8029-8CBF41EAA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35" y="1227206"/>
            <a:ext cx="300399" cy="359494"/>
          </a:xfrm>
          <a:prstGeom prst="rect">
            <a:avLst/>
          </a:prstGeom>
        </p:spPr>
      </p:pic>
      <p:pic>
        <p:nvPicPr>
          <p:cNvPr id="203" name="그림 202">
            <a:extLst>
              <a:ext uri="{FF2B5EF4-FFF2-40B4-BE49-F238E27FC236}">
                <a16:creationId xmlns:a16="http://schemas.microsoft.com/office/drawing/2014/main" id="{BD70B880-6D6A-45A6-8A2A-91F65B4F1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01" y="1423556"/>
            <a:ext cx="300399" cy="359494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EDFACCBF-C374-4A4B-A700-302057F94B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420786"/>
            <a:ext cx="300399" cy="359494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id="{DB610EBF-B707-453E-AA43-E92A2775F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5" y="1417064"/>
            <a:ext cx="300399" cy="359494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id="{EE3E5C17-B057-4120-89CC-AFDE9A0E9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95" y="1417064"/>
            <a:ext cx="300399" cy="359494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id="{64F2E25D-8C15-4810-8596-C39C47CC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90" y="1423556"/>
            <a:ext cx="300399" cy="359494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id="{CF99EA9D-A6F5-464F-AB3D-BAAF4415D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8" y="1431552"/>
            <a:ext cx="300399" cy="359494"/>
          </a:xfrm>
          <a:prstGeom prst="rect">
            <a:avLst/>
          </a:prstGeom>
        </p:spPr>
      </p:pic>
      <p:pic>
        <p:nvPicPr>
          <p:cNvPr id="210" name="그림 209">
            <a:extLst>
              <a:ext uri="{FF2B5EF4-FFF2-40B4-BE49-F238E27FC236}">
                <a16:creationId xmlns:a16="http://schemas.microsoft.com/office/drawing/2014/main" id="{5B6AEEA6-6ADE-41B6-858B-A733BC1A5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628893"/>
            <a:ext cx="300399" cy="359494"/>
          </a:xfrm>
          <a:prstGeom prst="rect">
            <a:avLst/>
          </a:prstGeom>
        </p:spPr>
      </p:pic>
      <p:pic>
        <p:nvPicPr>
          <p:cNvPr id="211" name="그림 210">
            <a:extLst>
              <a:ext uri="{FF2B5EF4-FFF2-40B4-BE49-F238E27FC236}">
                <a16:creationId xmlns:a16="http://schemas.microsoft.com/office/drawing/2014/main" id="{BD7D57A5-23A6-4FDA-944C-B30BFE34F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2" y="1626123"/>
            <a:ext cx="300399" cy="359494"/>
          </a:xfrm>
          <a:prstGeom prst="rect">
            <a:avLst/>
          </a:prstGeom>
        </p:spPr>
      </p:pic>
      <p:pic>
        <p:nvPicPr>
          <p:cNvPr id="212" name="그림 211">
            <a:extLst>
              <a:ext uri="{FF2B5EF4-FFF2-40B4-BE49-F238E27FC236}">
                <a16:creationId xmlns:a16="http://schemas.microsoft.com/office/drawing/2014/main" id="{10C68B35-E482-4CCA-8EC3-207923AEF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3" y="1622401"/>
            <a:ext cx="300399" cy="359494"/>
          </a:xfrm>
          <a:prstGeom prst="rect">
            <a:avLst/>
          </a:prstGeom>
        </p:spPr>
      </p:pic>
      <p:pic>
        <p:nvPicPr>
          <p:cNvPr id="213" name="그림 212">
            <a:extLst>
              <a:ext uri="{FF2B5EF4-FFF2-40B4-BE49-F238E27FC236}">
                <a16:creationId xmlns:a16="http://schemas.microsoft.com/office/drawing/2014/main" id="{2883139E-B512-4458-A352-72E6D2937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3" y="1622401"/>
            <a:ext cx="300399" cy="359494"/>
          </a:xfrm>
          <a:prstGeom prst="rect">
            <a:avLst/>
          </a:prstGeom>
        </p:spPr>
      </p:pic>
      <p:pic>
        <p:nvPicPr>
          <p:cNvPr id="214" name="그림 213">
            <a:extLst>
              <a:ext uri="{FF2B5EF4-FFF2-40B4-BE49-F238E27FC236}">
                <a16:creationId xmlns:a16="http://schemas.microsoft.com/office/drawing/2014/main" id="{326222D0-92D1-4738-B905-19B4F1C1D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78" y="1628893"/>
            <a:ext cx="300399" cy="359494"/>
          </a:xfrm>
          <a:prstGeom prst="rect">
            <a:avLst/>
          </a:prstGeom>
        </p:spPr>
      </p:pic>
      <p:pic>
        <p:nvPicPr>
          <p:cNvPr id="215" name="그림 214">
            <a:extLst>
              <a:ext uri="{FF2B5EF4-FFF2-40B4-BE49-F238E27FC236}">
                <a16:creationId xmlns:a16="http://schemas.microsoft.com/office/drawing/2014/main" id="{5C69013B-E94D-4C7D-8B0C-1241E6584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6" y="1636889"/>
            <a:ext cx="300399" cy="359494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533A4CFB-F258-4F62-8FA6-C210C5BF443C}"/>
              </a:ext>
            </a:extLst>
          </p:cNvPr>
          <p:cNvGrpSpPr/>
          <p:nvPr/>
        </p:nvGrpSpPr>
        <p:grpSpPr>
          <a:xfrm>
            <a:off x="473179" y="2506277"/>
            <a:ext cx="1677417" cy="2418704"/>
            <a:chOff x="5660905" y="2625432"/>
            <a:chExt cx="1905282" cy="2610167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AA67B88B-916B-4CA5-AD0E-B06DC11072E3}"/>
                </a:ext>
              </a:extLst>
            </p:cNvPr>
            <p:cNvSpPr/>
            <p:nvPr/>
          </p:nvSpPr>
          <p:spPr>
            <a:xfrm>
              <a:off x="5660905" y="2625432"/>
              <a:ext cx="1905282" cy="260367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D8CA3BDE-22CF-4626-BA0F-1069174DA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05" y="2625432"/>
              <a:ext cx="1905282" cy="2610167"/>
            </a:xfrm>
            <a:prstGeom prst="rect">
              <a:avLst/>
            </a:prstGeom>
          </p:spPr>
        </p:pic>
      </p:grpSp>
      <p:pic>
        <p:nvPicPr>
          <p:cNvPr id="217" name="그림 216">
            <a:extLst>
              <a:ext uri="{FF2B5EF4-FFF2-40B4-BE49-F238E27FC236}">
                <a16:creationId xmlns:a16="http://schemas.microsoft.com/office/drawing/2014/main" id="{1A43EE81-2381-4FFF-8075-CDCF915F5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3066910"/>
            <a:ext cx="411162" cy="490883"/>
          </a:xfrm>
          <a:prstGeom prst="rect">
            <a:avLst/>
          </a:prstGeom>
        </p:spPr>
      </p:pic>
      <p:pic>
        <p:nvPicPr>
          <p:cNvPr id="218" name="그림 217">
            <a:extLst>
              <a:ext uri="{FF2B5EF4-FFF2-40B4-BE49-F238E27FC236}">
                <a16:creationId xmlns:a16="http://schemas.microsoft.com/office/drawing/2014/main" id="{812424EF-D827-4978-B85B-E4ECF03C4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" y="3808939"/>
            <a:ext cx="300399" cy="359494"/>
          </a:xfrm>
          <a:prstGeom prst="rect">
            <a:avLst/>
          </a:prstGeom>
        </p:spPr>
      </p:pic>
      <p:pic>
        <p:nvPicPr>
          <p:cNvPr id="219" name="그림 218">
            <a:extLst>
              <a:ext uri="{FF2B5EF4-FFF2-40B4-BE49-F238E27FC236}">
                <a16:creationId xmlns:a16="http://schemas.microsoft.com/office/drawing/2014/main" id="{60182EDB-3699-484D-9291-A2AF43CCC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6" y="4482461"/>
            <a:ext cx="321098" cy="35242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5481B162-D87C-4EB9-9C2E-9D2C56C2ADB1}"/>
              </a:ext>
            </a:extLst>
          </p:cNvPr>
          <p:cNvSpPr txBox="1"/>
          <p:nvPr/>
        </p:nvSpPr>
        <p:spPr>
          <a:xfrm>
            <a:off x="1107316" y="3066910"/>
            <a:ext cx="1199358" cy="1858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수박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사과 </a:t>
            </a:r>
            <a:r>
              <a:rPr lang="en-US" altLang="ko-KR" sz="1000" b="1" dirty="0">
                <a:latin typeface="+mn-ea"/>
                <a:cs typeface="+mj-cs"/>
              </a:rPr>
              <a:t>1kg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감자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F8C2E1-4BEB-416C-BCDB-5EEDF2B514E5}"/>
              </a:ext>
            </a:extLst>
          </p:cNvPr>
          <p:cNvSpPr txBox="1"/>
          <p:nvPr/>
        </p:nvSpPr>
        <p:spPr>
          <a:xfrm>
            <a:off x="318687" y="257853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F6C74C18-1067-43D4-AD78-0ABDE610A90A}"/>
              </a:ext>
            </a:extLst>
          </p:cNvPr>
          <p:cNvSpPr txBox="1"/>
          <p:nvPr/>
        </p:nvSpPr>
        <p:spPr>
          <a:xfrm>
            <a:off x="2569589" y="304205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5404BC2-E8DF-42A5-8155-CAF70DA56DDB}"/>
              </a:ext>
            </a:extLst>
          </p:cNvPr>
          <p:cNvSpPr txBox="1"/>
          <p:nvPr/>
        </p:nvSpPr>
        <p:spPr>
          <a:xfrm>
            <a:off x="1713280" y="11547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27" name="그림 226">
            <a:extLst>
              <a:ext uri="{FF2B5EF4-FFF2-40B4-BE49-F238E27FC236}">
                <a16:creationId xmlns:a16="http://schemas.microsoft.com/office/drawing/2014/main" id="{783AB6D4-7DD3-460C-856F-F495393118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30" y="2688811"/>
            <a:ext cx="2560930" cy="2824560"/>
          </a:xfrm>
          <a:prstGeom prst="rect">
            <a:avLst/>
          </a:prstGeom>
        </p:spPr>
      </p:pic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127213" y="4686300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68E6813-FE71-4D6A-BF0B-33647B0E83E7}"/>
              </a:ext>
            </a:extLst>
          </p:cNvPr>
          <p:cNvSpPr txBox="1"/>
          <p:nvPr/>
        </p:nvSpPr>
        <p:spPr>
          <a:xfrm>
            <a:off x="5992951" y="448285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842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양팔 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51652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계산이 완료되었습니다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8" name="그룹 17">
            <a:extLst>
              <a:ext uri="{FF2B5EF4-FFF2-40B4-BE49-F238E27FC236}">
                <a16:creationId xmlns:a16="http://schemas.microsoft.com/office/drawing/2014/main" id="{8ED52770-396E-4D97-A068-8F6BEA0A8378}"/>
              </a:ext>
            </a:extLst>
          </p:cNvPr>
          <p:cNvGrpSpPr/>
          <p:nvPr/>
        </p:nvGrpSpPr>
        <p:grpSpPr>
          <a:xfrm>
            <a:off x="377913" y="935165"/>
            <a:ext cx="1333299" cy="1430224"/>
            <a:chOff x="641818" y="2210386"/>
            <a:chExt cx="1333299" cy="143022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EC5BC490-0B83-4CE0-B15E-1A977DC884AE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DA6F4307-AD36-45FB-893F-3BFF19E6E5B6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BD625316-0C59-4AFD-8FE3-DDF4440BADEB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91E23F6-AFA3-4C75-957F-8401B160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1751">
              <a:off x="641818" y="2210386"/>
              <a:ext cx="489849" cy="738429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8B23EA3A-EB7C-4CD8-AC5F-E8012218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716">
              <a:off x="1031115" y="2224132"/>
              <a:ext cx="489849" cy="738429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5A6D557-4571-4AD8-B56D-71C2BFA3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10">
              <a:off x="1053580" y="2529931"/>
              <a:ext cx="489849" cy="738429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3E35A6FB-1845-431C-93F5-FE289DCD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5" y="2515426"/>
              <a:ext cx="489849" cy="73842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4156E3ED-F614-4C41-9051-BC6021C2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68" y="2224309"/>
              <a:ext cx="489849" cy="738429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9C8FA5B6-D9F6-41A0-9CDE-30BC0504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2697">
              <a:off x="1485267" y="2520383"/>
              <a:ext cx="489849" cy="73842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D662333-35C2-4F1B-8FBC-F7F2F7E8981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281D8FA1-9435-4E34-9A68-AD582F863B40}"/>
              </a:ext>
            </a:extLst>
          </p:cNvPr>
          <p:cNvGrpSpPr/>
          <p:nvPr/>
        </p:nvGrpSpPr>
        <p:grpSpPr>
          <a:xfrm>
            <a:off x="5307397" y="1198566"/>
            <a:ext cx="1310378" cy="1173404"/>
            <a:chOff x="662005" y="2467206"/>
            <a:chExt cx="1310378" cy="1173404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535ADC11-34CB-4126-B43A-D44FE1999788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id="{776E4610-A6C2-4251-9618-E21B4C401A01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id="{56FCBA2F-709D-4AF8-9F4F-B2C2417EF5BA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2FC1D573-7904-4993-9510-FD4BC30EDEE2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100g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B888605E-D5C1-4992-BA30-06DA850C14A0}"/>
              </a:ext>
            </a:extLst>
          </p:cNvPr>
          <p:cNvGrpSpPr/>
          <p:nvPr/>
        </p:nvGrpSpPr>
        <p:grpSpPr>
          <a:xfrm>
            <a:off x="6971812" y="1189777"/>
            <a:ext cx="1310378" cy="1173404"/>
            <a:chOff x="662005" y="2467206"/>
            <a:chExt cx="1310378" cy="1173404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8DAEDAEC-2720-4058-9366-3E384423021A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4D594DAE-018A-4030-B1D8-A3EA0C3FB7BF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106">
                <a:extLst>
                  <a:ext uri="{FF2B5EF4-FFF2-40B4-BE49-F238E27FC236}">
                    <a16:creationId xmlns:a16="http://schemas.microsoft.com/office/drawing/2014/main" id="{C83D681F-FF10-4FAB-AEDB-52E245F59535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E880EA7-5B32-4FC3-8F2E-8E6A64AD29E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200g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EB1D1F-5902-48FE-8EF0-8EFC3EAEAB41}"/>
              </a:ext>
            </a:extLst>
          </p:cNvPr>
          <p:cNvGrpSpPr/>
          <p:nvPr/>
        </p:nvGrpSpPr>
        <p:grpSpPr>
          <a:xfrm>
            <a:off x="1966136" y="1100173"/>
            <a:ext cx="1446893" cy="1265216"/>
            <a:chOff x="1891993" y="1308957"/>
            <a:chExt cx="1446893" cy="1265216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269C8F01-00DF-40FF-84FF-ADFFEF385CDE}"/>
                </a:ext>
              </a:extLst>
            </p:cNvPr>
            <p:cNvGrpSpPr/>
            <p:nvPr/>
          </p:nvGrpSpPr>
          <p:grpSpPr>
            <a:xfrm>
              <a:off x="1931485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2E6EE14A-455E-4D73-A1C3-390263559EAC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4A607B9D-C16F-438E-87F1-B0DB43790F63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사각형: 둥근 모서리 84">
                  <a:extLst>
                    <a:ext uri="{FF2B5EF4-FFF2-40B4-BE49-F238E27FC236}">
                      <a16:creationId xmlns:a16="http://schemas.microsoft.com/office/drawing/2014/main" id="{F0B1825B-968A-430F-BACF-A1C2C20FD17D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84204B96-BDA6-46B4-A049-2A8B597319D7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감자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150g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B0BA472-8809-40F7-B6C0-2CEAAC94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743" y="1842512"/>
              <a:ext cx="321098" cy="352425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B991A506-F74B-44FD-A072-56FC0A21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001" y="1442748"/>
              <a:ext cx="321098" cy="352425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186CD962-ED42-45FF-9A9D-F1254841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8" y="1559419"/>
              <a:ext cx="321098" cy="352425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C5FF5B58-9533-4A85-893D-B92464542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993" y="1734723"/>
              <a:ext cx="321098" cy="352425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392C1754-A8E9-4648-A119-AA17E3EB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79" y="1836741"/>
              <a:ext cx="321098" cy="352425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100FE6C8-C044-4848-8FA9-05A4D391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90" y="1536051"/>
              <a:ext cx="321098" cy="352425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37084E8B-96D7-4157-B611-9C1E6A7A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50" y="1728572"/>
              <a:ext cx="321098" cy="352425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FBB4843D-B5C4-4290-B84D-B2A3B3C6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077" y="1790752"/>
              <a:ext cx="321098" cy="352425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7ACCB274-EB3D-4D0F-BE47-DCD82688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18" y="1861506"/>
              <a:ext cx="321098" cy="352425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67066DF3-5143-4ACA-B476-F4787C77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77" y="1867624"/>
              <a:ext cx="321098" cy="352425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24AD78B5-FAA6-44FD-90D6-27D333A0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5" y="1860313"/>
              <a:ext cx="321098" cy="352425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A30CECD0-CFC1-4324-9661-0F894E2A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50" y="1855957"/>
              <a:ext cx="321098" cy="352425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B82BB1F2-B6AB-4757-97C6-14CBCA2E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644" y="1830023"/>
              <a:ext cx="321098" cy="352425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89E3B65F-2839-4805-BCBF-51140BC9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79" y="1849429"/>
              <a:ext cx="321098" cy="352425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id="{721C0660-A0BD-42E1-8BEC-E5F0B48B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226" y="1734722"/>
              <a:ext cx="321098" cy="35242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91DFECC0-A0AB-4F15-9C52-0839BD7E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861" y="1492743"/>
              <a:ext cx="321098" cy="352425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A6984BB6-5A75-4DE1-9CA2-56375015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923" y="1695902"/>
              <a:ext cx="321098" cy="35242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351E80D2-4406-4E99-9020-17E1F937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04" y="1505817"/>
              <a:ext cx="321098" cy="352425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15F740A6-ED5B-46C1-90D3-3D145FEC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13" y="1427003"/>
              <a:ext cx="321098" cy="352425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5A0859D1-6855-4FFC-B6FF-027F7D58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71" y="1759487"/>
              <a:ext cx="321098" cy="352425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E1D819B0-2FAE-4E14-A374-9B23C4A3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654" y="1396713"/>
              <a:ext cx="321098" cy="352425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3D7966BA-6B78-4D42-8DEA-50A8FCE4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446" y="1391631"/>
              <a:ext cx="321098" cy="352425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93B730D7-ED8B-4568-949F-B63F661F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417" y="1429756"/>
              <a:ext cx="321098" cy="352425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9E63CDEB-3F8F-45D0-B7D0-7981219B2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176" y="1526058"/>
              <a:ext cx="321098" cy="352425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0215C217-2A72-43FC-9938-1D6C28FC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15" y="1469171"/>
              <a:ext cx="321098" cy="352425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6BD6BDE4-1276-48AB-BA26-B8FAFDF0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84" y="1352752"/>
              <a:ext cx="321098" cy="352425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CD709C8D-7EF8-4DFF-A1B6-5185BB71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325" y="1447722"/>
              <a:ext cx="321098" cy="352425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43174C5E-40AE-4F76-81A8-7037ECF4F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814" y="1436068"/>
              <a:ext cx="321098" cy="352425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0F20EE07-0E90-4558-BBC8-EB1714AB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940" y="1633072"/>
              <a:ext cx="321098" cy="352425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0EC5FA44-3697-4775-8BE4-6C959D4E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5" y="1594431"/>
              <a:ext cx="321098" cy="352425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78C0ED92-D540-435E-8017-50DF48D5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3" y="1354187"/>
              <a:ext cx="321098" cy="352425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67D9C41C-3C5E-4EB3-BBB1-E27C4194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15" y="1360583"/>
              <a:ext cx="321098" cy="352425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8AA5857E-9FB1-45A2-8F65-74F23DD2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89" y="1308957"/>
              <a:ext cx="321098" cy="352425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A28C1A21-6D6F-4B1D-8D15-438E9F45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88" y="1859221"/>
              <a:ext cx="321098" cy="352425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D5929D24-2F64-4731-B1CA-B2A1E067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301" y="1375994"/>
              <a:ext cx="321098" cy="352425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id="{53ACDFBF-85CD-4E76-BA56-883C51AC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83" y="1384551"/>
              <a:ext cx="321098" cy="352425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0AF7CA0-2710-4335-AEAB-DB7127E4ED01}"/>
              </a:ext>
            </a:extLst>
          </p:cNvPr>
          <p:cNvGrpSpPr/>
          <p:nvPr/>
        </p:nvGrpSpPr>
        <p:grpSpPr>
          <a:xfrm>
            <a:off x="3632681" y="890988"/>
            <a:ext cx="1325332" cy="1465872"/>
            <a:chOff x="3506793" y="1108301"/>
            <a:chExt cx="1325332" cy="1465872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CA508C7D-95D5-4883-8EA9-A75272FB194C}"/>
                </a:ext>
              </a:extLst>
            </p:cNvPr>
            <p:cNvGrpSpPr/>
            <p:nvPr/>
          </p:nvGrpSpPr>
          <p:grpSpPr>
            <a:xfrm>
              <a:off x="3512978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id="{C3ECFD8B-04A4-4687-879B-B1803929162F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117" name="직사각형 116">
                  <a:extLst>
                    <a:ext uri="{FF2B5EF4-FFF2-40B4-BE49-F238E27FC236}">
                      <a16:creationId xmlns:a16="http://schemas.microsoft.com/office/drawing/2014/main" id="{53151A56-E1DD-45FF-A14A-251BFBCB2C42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id="{F3E9E593-4C3B-4233-BE4B-F82C842681B4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id="{DCF9D1B3-2794-42DA-9D96-BAF22D18C455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수박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1000g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15A69D9-3FCB-4CB1-BAE4-149DC4FF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11" y="1108301"/>
              <a:ext cx="684747" cy="814762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5654D33B-7277-4F27-B807-68119E53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619" y="1120945"/>
              <a:ext cx="684747" cy="814762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id="{94ADF0D4-8880-499B-9B7F-8876EB2B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86" y="1122074"/>
              <a:ext cx="684747" cy="814762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26BD57B1-2376-4F5A-B915-A8D823E4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12" y="1387792"/>
              <a:ext cx="566413" cy="814762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222CC485-DF9F-4B89-855C-5E4BD806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23" y="1400148"/>
              <a:ext cx="684747" cy="814762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6CC571FD-AC09-4E5D-97B4-08FDB4D7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793" y="1384551"/>
              <a:ext cx="682442" cy="814762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0F01C9B1-E763-4ED1-860F-388D8A5FE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64" y="1189777"/>
            <a:ext cx="420924" cy="217108"/>
          </a:xfrm>
          <a:prstGeom prst="rect">
            <a:avLst/>
          </a:prstGeom>
        </p:spPr>
      </p:pic>
      <p:pic>
        <p:nvPicPr>
          <p:cNvPr id="162" name="그림 161">
            <a:extLst>
              <a:ext uri="{FF2B5EF4-FFF2-40B4-BE49-F238E27FC236}">
                <a16:creationId xmlns:a16="http://schemas.microsoft.com/office/drawing/2014/main" id="{8D5FC3C1-CE7E-4397-AD67-8CCD1EAD3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2" y="1780280"/>
            <a:ext cx="420924" cy="217108"/>
          </a:xfrm>
          <a:prstGeom prst="rect">
            <a:avLst/>
          </a:prstGeom>
        </p:spPr>
      </p:pic>
      <p:pic>
        <p:nvPicPr>
          <p:cNvPr id="163" name="그림 162">
            <a:extLst>
              <a:ext uri="{FF2B5EF4-FFF2-40B4-BE49-F238E27FC236}">
                <a16:creationId xmlns:a16="http://schemas.microsoft.com/office/drawing/2014/main" id="{51324F78-E0FD-4630-B4DB-7350E1367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51" y="1652675"/>
            <a:ext cx="420924" cy="217108"/>
          </a:xfrm>
          <a:prstGeom prst="rect">
            <a:avLst/>
          </a:prstGeom>
        </p:spPr>
      </p:pic>
      <p:pic>
        <p:nvPicPr>
          <p:cNvPr id="164" name="그림 163">
            <a:extLst>
              <a:ext uri="{FF2B5EF4-FFF2-40B4-BE49-F238E27FC236}">
                <a16:creationId xmlns:a16="http://schemas.microsoft.com/office/drawing/2014/main" id="{EDD7DD54-4B19-417E-BB52-42FB59AFF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7" y="1382088"/>
            <a:ext cx="420924" cy="217108"/>
          </a:xfrm>
          <a:prstGeom prst="rect">
            <a:avLst/>
          </a:prstGeom>
        </p:spPr>
      </p:pic>
      <p:pic>
        <p:nvPicPr>
          <p:cNvPr id="165" name="그림 164">
            <a:extLst>
              <a:ext uri="{FF2B5EF4-FFF2-40B4-BE49-F238E27FC236}">
                <a16:creationId xmlns:a16="http://schemas.microsoft.com/office/drawing/2014/main" id="{12BED991-2257-489A-9EC9-A659D6F22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8" y="1344629"/>
            <a:ext cx="420924" cy="217108"/>
          </a:xfrm>
          <a:prstGeom prst="rect">
            <a:avLst/>
          </a:prstGeom>
        </p:spPr>
      </p:pic>
      <p:pic>
        <p:nvPicPr>
          <p:cNvPr id="166" name="그림 165">
            <a:extLst>
              <a:ext uri="{FF2B5EF4-FFF2-40B4-BE49-F238E27FC236}">
                <a16:creationId xmlns:a16="http://schemas.microsoft.com/office/drawing/2014/main" id="{DB7C89AB-FDE8-4959-93F6-3049512F1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7" y="1725373"/>
            <a:ext cx="420924" cy="217108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id="{23706D0B-6006-4CEC-A9C6-F9C82A35C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9" y="1573938"/>
            <a:ext cx="420924" cy="217108"/>
          </a:xfrm>
          <a:prstGeom prst="rect">
            <a:avLst/>
          </a:prstGeom>
        </p:spPr>
      </p:pic>
      <p:pic>
        <p:nvPicPr>
          <p:cNvPr id="168" name="그림 167">
            <a:extLst>
              <a:ext uri="{FF2B5EF4-FFF2-40B4-BE49-F238E27FC236}">
                <a16:creationId xmlns:a16="http://schemas.microsoft.com/office/drawing/2014/main" id="{D012B6C3-5C30-435B-9D8F-55EB60579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51" y="1260387"/>
            <a:ext cx="420924" cy="217108"/>
          </a:xfrm>
          <a:prstGeom prst="rect">
            <a:avLst/>
          </a:prstGeom>
        </p:spPr>
      </p:pic>
      <p:pic>
        <p:nvPicPr>
          <p:cNvPr id="169" name="그림 168">
            <a:extLst>
              <a:ext uri="{FF2B5EF4-FFF2-40B4-BE49-F238E27FC236}">
                <a16:creationId xmlns:a16="http://schemas.microsoft.com/office/drawing/2014/main" id="{E8882367-EB83-4E29-88AA-9C1EF33AD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51" y="1412787"/>
            <a:ext cx="420924" cy="217108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FE979259-F988-4F17-A275-4E53D204A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7" y="1526703"/>
            <a:ext cx="420924" cy="217108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id="{8A5C2B8C-7DCA-4538-BF2C-8982E374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51" y="1717587"/>
            <a:ext cx="420924" cy="217108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CDA66A88-0583-4B97-BA6A-391760599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3" y="1719730"/>
            <a:ext cx="420924" cy="217108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D6634FB8-7B45-4A1F-A666-2BA853E97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9" y="1492193"/>
            <a:ext cx="420924" cy="217108"/>
          </a:xfrm>
          <a:prstGeom prst="rect">
            <a:avLst/>
          </a:prstGeom>
        </p:spPr>
      </p:pic>
      <p:pic>
        <p:nvPicPr>
          <p:cNvPr id="174" name="그림 173">
            <a:extLst>
              <a:ext uri="{FF2B5EF4-FFF2-40B4-BE49-F238E27FC236}">
                <a16:creationId xmlns:a16="http://schemas.microsoft.com/office/drawing/2014/main" id="{2CF356A5-C457-4361-A39D-808E1C71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3" y="1751705"/>
            <a:ext cx="420924" cy="2171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id="{DFA06254-6754-4DB6-93F2-6F190D2C0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7969" y="1749442"/>
            <a:ext cx="464182" cy="239420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id="{76D7DB25-3388-47DA-B83D-E9FAB6A62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8" y="1511245"/>
            <a:ext cx="420924" cy="217108"/>
          </a:xfrm>
          <a:prstGeom prst="rect">
            <a:avLst/>
          </a:prstGeom>
        </p:spPr>
      </p:pic>
      <p:pic>
        <p:nvPicPr>
          <p:cNvPr id="177" name="그림 176">
            <a:extLst>
              <a:ext uri="{FF2B5EF4-FFF2-40B4-BE49-F238E27FC236}">
                <a16:creationId xmlns:a16="http://schemas.microsoft.com/office/drawing/2014/main" id="{881E432E-E9C3-48A1-B6DB-B3B06E85C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48" y="1663645"/>
            <a:ext cx="420924" cy="217108"/>
          </a:xfrm>
          <a:prstGeom prst="rect">
            <a:avLst/>
          </a:prstGeom>
        </p:spPr>
      </p:pic>
      <p:pic>
        <p:nvPicPr>
          <p:cNvPr id="178" name="그림 177">
            <a:extLst>
              <a:ext uri="{FF2B5EF4-FFF2-40B4-BE49-F238E27FC236}">
                <a16:creationId xmlns:a16="http://schemas.microsoft.com/office/drawing/2014/main" id="{29F48FB5-E025-4CB0-B9E3-EEAFE04DB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6" y="1397217"/>
            <a:ext cx="420924" cy="217108"/>
          </a:xfrm>
          <a:prstGeom prst="rect">
            <a:avLst/>
          </a:prstGeom>
        </p:spPr>
      </p:pic>
      <p:pic>
        <p:nvPicPr>
          <p:cNvPr id="179" name="그림 178">
            <a:extLst>
              <a:ext uri="{FF2B5EF4-FFF2-40B4-BE49-F238E27FC236}">
                <a16:creationId xmlns:a16="http://schemas.microsoft.com/office/drawing/2014/main" id="{5CA09056-7A89-487F-B479-01AE0A8AA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06" y="1549617"/>
            <a:ext cx="420924" cy="217108"/>
          </a:xfrm>
          <a:prstGeom prst="rect">
            <a:avLst/>
          </a:prstGeom>
        </p:spPr>
      </p:pic>
      <p:pic>
        <p:nvPicPr>
          <p:cNvPr id="180" name="그림 179">
            <a:extLst>
              <a:ext uri="{FF2B5EF4-FFF2-40B4-BE49-F238E27FC236}">
                <a16:creationId xmlns:a16="http://schemas.microsoft.com/office/drawing/2014/main" id="{60E1D77F-212D-4EC6-8BFC-A8C551026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6" y="1702017"/>
            <a:ext cx="420924" cy="217108"/>
          </a:xfrm>
          <a:prstGeom prst="rect">
            <a:avLst/>
          </a:prstGeom>
        </p:spPr>
      </p:pic>
      <p:pic>
        <p:nvPicPr>
          <p:cNvPr id="181" name="그림 180">
            <a:extLst>
              <a:ext uri="{FF2B5EF4-FFF2-40B4-BE49-F238E27FC236}">
                <a16:creationId xmlns:a16="http://schemas.microsoft.com/office/drawing/2014/main" id="{8EF4ABDE-8AAA-4AAE-8836-4EF522706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32" y="1793942"/>
            <a:ext cx="420924" cy="217108"/>
          </a:xfrm>
          <a:prstGeom prst="rect">
            <a:avLst/>
          </a:prstGeom>
        </p:spPr>
      </p:pic>
      <p:pic>
        <p:nvPicPr>
          <p:cNvPr id="182" name="그림 181">
            <a:extLst>
              <a:ext uri="{FF2B5EF4-FFF2-40B4-BE49-F238E27FC236}">
                <a16:creationId xmlns:a16="http://schemas.microsoft.com/office/drawing/2014/main" id="{327E2784-85B6-41EB-ACDA-AB9F618D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34" y="1203922"/>
            <a:ext cx="420924" cy="217108"/>
          </a:xfrm>
          <a:prstGeom prst="rect">
            <a:avLst/>
          </a:prstGeom>
        </p:spPr>
      </p:pic>
      <p:pic>
        <p:nvPicPr>
          <p:cNvPr id="183" name="그림 182">
            <a:extLst>
              <a:ext uri="{FF2B5EF4-FFF2-40B4-BE49-F238E27FC236}">
                <a16:creationId xmlns:a16="http://schemas.microsoft.com/office/drawing/2014/main" id="{0FBF231D-31B2-441C-88C6-A0DD9788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7" y="1252909"/>
            <a:ext cx="420924" cy="217108"/>
          </a:xfrm>
          <a:prstGeom prst="rect">
            <a:avLst/>
          </a:prstGeom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id="{D9CA4275-AFA8-4E1A-9144-B7DAE7C17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1" y="1186384"/>
            <a:ext cx="420924" cy="217108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9274F160-5585-4F50-B132-3CA4B5119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28" y="1231738"/>
            <a:ext cx="420924" cy="217108"/>
          </a:xfrm>
          <a:prstGeom prst="rect">
            <a:avLst/>
          </a:prstGeom>
        </p:spPr>
      </p:pic>
      <p:pic>
        <p:nvPicPr>
          <p:cNvPr id="186" name="그림 185">
            <a:extLst>
              <a:ext uri="{FF2B5EF4-FFF2-40B4-BE49-F238E27FC236}">
                <a16:creationId xmlns:a16="http://schemas.microsoft.com/office/drawing/2014/main" id="{77A02F93-6C26-476F-B0F6-B8FE38C48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65" y="1182124"/>
            <a:ext cx="420924" cy="217108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id="{8BE60D59-D577-4346-B260-FC1865942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5" y="1334524"/>
            <a:ext cx="420924" cy="2171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id="{F94F48CA-ED22-441A-A237-112BFDC85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7" y="1491815"/>
            <a:ext cx="420924" cy="217108"/>
          </a:xfrm>
          <a:prstGeom prst="rect">
            <a:avLst/>
          </a:prstGeom>
        </p:spPr>
      </p:pic>
      <p:pic>
        <p:nvPicPr>
          <p:cNvPr id="189" name="그림 188">
            <a:extLst>
              <a:ext uri="{FF2B5EF4-FFF2-40B4-BE49-F238E27FC236}">
                <a16:creationId xmlns:a16="http://schemas.microsoft.com/office/drawing/2014/main" id="{0597B5AE-BD10-4062-A21A-0EA93FBB8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4" y="1791864"/>
            <a:ext cx="420924" cy="21710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4B6079A-5525-4328-9EA0-4D13ADD5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073162"/>
            <a:ext cx="300399" cy="359494"/>
          </a:xfrm>
          <a:prstGeom prst="rect">
            <a:avLst/>
          </a:prstGeom>
        </p:spPr>
      </p:pic>
      <p:pic>
        <p:nvPicPr>
          <p:cNvPr id="190" name="그림 189">
            <a:extLst>
              <a:ext uri="{FF2B5EF4-FFF2-40B4-BE49-F238E27FC236}">
                <a16:creationId xmlns:a16="http://schemas.microsoft.com/office/drawing/2014/main" id="{76AD88BC-309D-4FBD-9DF3-B775D89D0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13" y="1073162"/>
            <a:ext cx="300399" cy="359494"/>
          </a:xfrm>
          <a:prstGeom prst="rect">
            <a:avLst/>
          </a:prstGeom>
        </p:spPr>
      </p:pic>
      <p:pic>
        <p:nvPicPr>
          <p:cNvPr id="191" name="그림 190">
            <a:extLst>
              <a:ext uri="{FF2B5EF4-FFF2-40B4-BE49-F238E27FC236}">
                <a16:creationId xmlns:a16="http://schemas.microsoft.com/office/drawing/2014/main" id="{158A3434-B603-44AD-B10D-E6C6BB2CF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01" y="1083584"/>
            <a:ext cx="300399" cy="359494"/>
          </a:xfrm>
          <a:prstGeom prst="rect">
            <a:avLst/>
          </a:prstGeom>
        </p:spPr>
      </p:pic>
      <p:pic>
        <p:nvPicPr>
          <p:cNvPr id="192" name="그림 191">
            <a:extLst>
              <a:ext uri="{FF2B5EF4-FFF2-40B4-BE49-F238E27FC236}">
                <a16:creationId xmlns:a16="http://schemas.microsoft.com/office/drawing/2014/main" id="{961552B2-5CB6-45B0-81A1-14DAC0D6D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6" y="1083584"/>
            <a:ext cx="300399" cy="359494"/>
          </a:xfrm>
          <a:prstGeom prst="rect">
            <a:avLst/>
          </a:prstGeom>
        </p:spPr>
      </p:pic>
      <p:pic>
        <p:nvPicPr>
          <p:cNvPr id="193" name="그림 192">
            <a:extLst>
              <a:ext uri="{FF2B5EF4-FFF2-40B4-BE49-F238E27FC236}">
                <a16:creationId xmlns:a16="http://schemas.microsoft.com/office/drawing/2014/main" id="{F8D35AF0-CFCD-4555-94B0-7EAB6E233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49" y="1082264"/>
            <a:ext cx="300399" cy="359494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id="{3229D420-C83B-487F-8393-0854078C2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0" y="1082264"/>
            <a:ext cx="300399" cy="359494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id="{BCDE0F90-BE13-41D7-AE75-4EBD767E9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4" y="1082149"/>
            <a:ext cx="300399" cy="359494"/>
          </a:xfrm>
          <a:prstGeom prst="rect">
            <a:avLst/>
          </a:prstGeom>
        </p:spPr>
      </p:pic>
      <p:pic>
        <p:nvPicPr>
          <p:cNvPr id="196" name="그림 195">
            <a:extLst>
              <a:ext uri="{FF2B5EF4-FFF2-40B4-BE49-F238E27FC236}">
                <a16:creationId xmlns:a16="http://schemas.microsoft.com/office/drawing/2014/main" id="{6ADAC7C9-C6C2-4032-85CE-711028B6B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0" y="1218219"/>
            <a:ext cx="300399" cy="359494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id="{6768EFB0-7364-493C-B966-3163A8E6B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218219"/>
            <a:ext cx="300399" cy="359494"/>
          </a:xfrm>
          <a:prstGeom prst="rect">
            <a:avLst/>
          </a:prstGeom>
        </p:spPr>
      </p:pic>
      <p:pic>
        <p:nvPicPr>
          <p:cNvPr id="198" name="그림 197">
            <a:extLst>
              <a:ext uri="{FF2B5EF4-FFF2-40B4-BE49-F238E27FC236}">
                <a16:creationId xmlns:a16="http://schemas.microsoft.com/office/drawing/2014/main" id="{9440017D-668D-4263-9405-EBB96017E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12" y="1228641"/>
            <a:ext cx="300399" cy="359494"/>
          </a:xfrm>
          <a:prstGeom prst="rect">
            <a:avLst/>
          </a:prstGeom>
        </p:spPr>
      </p:pic>
      <p:pic>
        <p:nvPicPr>
          <p:cNvPr id="199" name="그림 198">
            <a:extLst>
              <a:ext uri="{FF2B5EF4-FFF2-40B4-BE49-F238E27FC236}">
                <a16:creationId xmlns:a16="http://schemas.microsoft.com/office/drawing/2014/main" id="{6E397ED7-4904-4E7D-87CD-D68079901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7" y="1228641"/>
            <a:ext cx="300399" cy="359494"/>
          </a:xfrm>
          <a:prstGeom prst="rect">
            <a:avLst/>
          </a:prstGeom>
        </p:spPr>
      </p:pic>
      <p:pic>
        <p:nvPicPr>
          <p:cNvPr id="200" name="그림 199">
            <a:extLst>
              <a:ext uri="{FF2B5EF4-FFF2-40B4-BE49-F238E27FC236}">
                <a16:creationId xmlns:a16="http://schemas.microsoft.com/office/drawing/2014/main" id="{B0528680-586A-46D3-8B6B-89DA208DD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60" y="1227321"/>
            <a:ext cx="300399" cy="359494"/>
          </a:xfrm>
          <a:prstGeom prst="rect">
            <a:avLst/>
          </a:prstGeom>
        </p:spPr>
      </p:pic>
      <p:pic>
        <p:nvPicPr>
          <p:cNvPr id="201" name="그림 200">
            <a:extLst>
              <a:ext uri="{FF2B5EF4-FFF2-40B4-BE49-F238E27FC236}">
                <a16:creationId xmlns:a16="http://schemas.microsoft.com/office/drawing/2014/main" id="{02F7F10F-BE83-4A57-9040-55B7E341C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71" y="1227321"/>
            <a:ext cx="300399" cy="359494"/>
          </a:xfrm>
          <a:prstGeom prst="rect">
            <a:avLst/>
          </a:prstGeom>
        </p:spPr>
      </p:pic>
      <p:pic>
        <p:nvPicPr>
          <p:cNvPr id="202" name="그림 201">
            <a:extLst>
              <a:ext uri="{FF2B5EF4-FFF2-40B4-BE49-F238E27FC236}">
                <a16:creationId xmlns:a16="http://schemas.microsoft.com/office/drawing/2014/main" id="{C66E08C1-1113-47BC-8029-8CBF41EAA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35" y="1227206"/>
            <a:ext cx="300399" cy="359494"/>
          </a:xfrm>
          <a:prstGeom prst="rect">
            <a:avLst/>
          </a:prstGeom>
        </p:spPr>
      </p:pic>
      <p:pic>
        <p:nvPicPr>
          <p:cNvPr id="203" name="그림 202">
            <a:extLst>
              <a:ext uri="{FF2B5EF4-FFF2-40B4-BE49-F238E27FC236}">
                <a16:creationId xmlns:a16="http://schemas.microsoft.com/office/drawing/2014/main" id="{BD70B880-6D6A-45A6-8A2A-91F65B4F1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01" y="1423556"/>
            <a:ext cx="300399" cy="359494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EDFACCBF-C374-4A4B-A700-302057F94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420786"/>
            <a:ext cx="300399" cy="359494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id="{DB610EBF-B707-453E-AA43-E92A2775F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5" y="1417064"/>
            <a:ext cx="300399" cy="359494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id="{EE3E5C17-B057-4120-89CC-AFDE9A0E9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95" y="1417064"/>
            <a:ext cx="300399" cy="359494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id="{64F2E25D-8C15-4810-8596-C39C47CC7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90" y="1423556"/>
            <a:ext cx="300399" cy="359494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id="{CF99EA9D-A6F5-464F-AB3D-BAAF4415D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8" y="1431552"/>
            <a:ext cx="300399" cy="359494"/>
          </a:xfrm>
          <a:prstGeom prst="rect">
            <a:avLst/>
          </a:prstGeom>
        </p:spPr>
      </p:pic>
      <p:pic>
        <p:nvPicPr>
          <p:cNvPr id="210" name="그림 209">
            <a:extLst>
              <a:ext uri="{FF2B5EF4-FFF2-40B4-BE49-F238E27FC236}">
                <a16:creationId xmlns:a16="http://schemas.microsoft.com/office/drawing/2014/main" id="{5B6AEEA6-6ADE-41B6-858B-A733BC1A5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628893"/>
            <a:ext cx="300399" cy="359494"/>
          </a:xfrm>
          <a:prstGeom prst="rect">
            <a:avLst/>
          </a:prstGeom>
        </p:spPr>
      </p:pic>
      <p:pic>
        <p:nvPicPr>
          <p:cNvPr id="211" name="그림 210">
            <a:extLst>
              <a:ext uri="{FF2B5EF4-FFF2-40B4-BE49-F238E27FC236}">
                <a16:creationId xmlns:a16="http://schemas.microsoft.com/office/drawing/2014/main" id="{BD7D57A5-23A6-4FDA-944C-B30BFE34F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2" y="1626123"/>
            <a:ext cx="300399" cy="359494"/>
          </a:xfrm>
          <a:prstGeom prst="rect">
            <a:avLst/>
          </a:prstGeom>
        </p:spPr>
      </p:pic>
      <p:pic>
        <p:nvPicPr>
          <p:cNvPr id="212" name="그림 211">
            <a:extLst>
              <a:ext uri="{FF2B5EF4-FFF2-40B4-BE49-F238E27FC236}">
                <a16:creationId xmlns:a16="http://schemas.microsoft.com/office/drawing/2014/main" id="{10C68B35-E482-4CCA-8EC3-207923AEF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3" y="1622401"/>
            <a:ext cx="300399" cy="359494"/>
          </a:xfrm>
          <a:prstGeom prst="rect">
            <a:avLst/>
          </a:prstGeom>
        </p:spPr>
      </p:pic>
      <p:pic>
        <p:nvPicPr>
          <p:cNvPr id="213" name="그림 212">
            <a:extLst>
              <a:ext uri="{FF2B5EF4-FFF2-40B4-BE49-F238E27FC236}">
                <a16:creationId xmlns:a16="http://schemas.microsoft.com/office/drawing/2014/main" id="{2883139E-B512-4458-A352-72E6D2937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3" y="1622401"/>
            <a:ext cx="300399" cy="359494"/>
          </a:xfrm>
          <a:prstGeom prst="rect">
            <a:avLst/>
          </a:prstGeom>
        </p:spPr>
      </p:pic>
      <p:pic>
        <p:nvPicPr>
          <p:cNvPr id="214" name="그림 213">
            <a:extLst>
              <a:ext uri="{FF2B5EF4-FFF2-40B4-BE49-F238E27FC236}">
                <a16:creationId xmlns:a16="http://schemas.microsoft.com/office/drawing/2014/main" id="{326222D0-92D1-4738-B905-19B4F1C1D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78" y="1628893"/>
            <a:ext cx="300399" cy="359494"/>
          </a:xfrm>
          <a:prstGeom prst="rect">
            <a:avLst/>
          </a:prstGeom>
        </p:spPr>
      </p:pic>
      <p:pic>
        <p:nvPicPr>
          <p:cNvPr id="215" name="그림 214">
            <a:extLst>
              <a:ext uri="{FF2B5EF4-FFF2-40B4-BE49-F238E27FC236}">
                <a16:creationId xmlns:a16="http://schemas.microsoft.com/office/drawing/2014/main" id="{5C69013B-E94D-4C7D-8B0C-1241E6584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6" y="1636889"/>
            <a:ext cx="300399" cy="359494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533A4CFB-F258-4F62-8FA6-C210C5BF443C}"/>
              </a:ext>
            </a:extLst>
          </p:cNvPr>
          <p:cNvGrpSpPr/>
          <p:nvPr/>
        </p:nvGrpSpPr>
        <p:grpSpPr>
          <a:xfrm>
            <a:off x="473179" y="2506277"/>
            <a:ext cx="1677417" cy="2418704"/>
            <a:chOff x="5660905" y="2625432"/>
            <a:chExt cx="1905282" cy="2610167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AA67B88B-916B-4CA5-AD0E-B06DC11072E3}"/>
                </a:ext>
              </a:extLst>
            </p:cNvPr>
            <p:cNvSpPr/>
            <p:nvPr/>
          </p:nvSpPr>
          <p:spPr>
            <a:xfrm>
              <a:off x="5660905" y="2625432"/>
              <a:ext cx="1905282" cy="260367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D8CA3BDE-22CF-4626-BA0F-1069174DA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05" y="2625432"/>
              <a:ext cx="1905282" cy="2610167"/>
            </a:xfrm>
            <a:prstGeom prst="rect">
              <a:avLst/>
            </a:prstGeom>
          </p:spPr>
        </p:pic>
      </p:grpSp>
      <p:pic>
        <p:nvPicPr>
          <p:cNvPr id="217" name="그림 216">
            <a:extLst>
              <a:ext uri="{FF2B5EF4-FFF2-40B4-BE49-F238E27FC236}">
                <a16:creationId xmlns:a16="http://schemas.microsoft.com/office/drawing/2014/main" id="{1A43EE81-2381-4FFF-8075-CDCF915F5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3066910"/>
            <a:ext cx="411162" cy="490883"/>
          </a:xfrm>
          <a:prstGeom prst="rect">
            <a:avLst/>
          </a:prstGeom>
        </p:spPr>
      </p:pic>
      <p:pic>
        <p:nvPicPr>
          <p:cNvPr id="218" name="그림 217">
            <a:extLst>
              <a:ext uri="{FF2B5EF4-FFF2-40B4-BE49-F238E27FC236}">
                <a16:creationId xmlns:a16="http://schemas.microsoft.com/office/drawing/2014/main" id="{812424EF-D827-4978-B85B-E4ECF03C4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" y="3808939"/>
            <a:ext cx="300399" cy="359494"/>
          </a:xfrm>
          <a:prstGeom prst="rect">
            <a:avLst/>
          </a:prstGeom>
        </p:spPr>
      </p:pic>
      <p:pic>
        <p:nvPicPr>
          <p:cNvPr id="219" name="그림 218">
            <a:extLst>
              <a:ext uri="{FF2B5EF4-FFF2-40B4-BE49-F238E27FC236}">
                <a16:creationId xmlns:a16="http://schemas.microsoft.com/office/drawing/2014/main" id="{60182EDB-3699-484D-9291-A2AF43CCC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6" y="4482461"/>
            <a:ext cx="321098" cy="35242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5481B162-D87C-4EB9-9C2E-9D2C56C2ADB1}"/>
              </a:ext>
            </a:extLst>
          </p:cNvPr>
          <p:cNvSpPr txBox="1"/>
          <p:nvPr/>
        </p:nvSpPr>
        <p:spPr>
          <a:xfrm>
            <a:off x="1107316" y="3066910"/>
            <a:ext cx="1199358" cy="1858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수박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사과 </a:t>
            </a:r>
            <a:r>
              <a:rPr lang="en-US" altLang="ko-KR" sz="1000" b="1" dirty="0">
                <a:latin typeface="+mn-ea"/>
                <a:cs typeface="+mj-cs"/>
              </a:rPr>
              <a:t>1kg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감자 </a:t>
            </a:r>
            <a:r>
              <a:rPr lang="en-US" altLang="ko-KR" sz="1000" b="1" dirty="0">
                <a:latin typeface="+mn-ea"/>
                <a:cs typeface="+mj-cs"/>
              </a:rPr>
              <a:t>1.5kg</a:t>
            </a:r>
          </a:p>
        </p:txBody>
      </p:sp>
      <p:pic>
        <p:nvPicPr>
          <p:cNvPr id="227" name="그림 226">
            <a:extLst>
              <a:ext uri="{FF2B5EF4-FFF2-40B4-BE49-F238E27FC236}">
                <a16:creationId xmlns:a16="http://schemas.microsoft.com/office/drawing/2014/main" id="{783AB6D4-7DD3-460C-856F-F495393118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30" y="2688811"/>
            <a:ext cx="2560930" cy="2824560"/>
          </a:xfrm>
          <a:prstGeom prst="rect">
            <a:avLst/>
          </a:prstGeom>
        </p:spPr>
      </p:pic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127213" y="4686300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pic>
        <p:nvPicPr>
          <p:cNvPr id="209" name="그림 208">
            <a:extLst>
              <a:ext uri="{FF2B5EF4-FFF2-40B4-BE49-F238E27FC236}">
                <a16:creationId xmlns:a16="http://schemas.microsoft.com/office/drawing/2014/main" id="{84EF0867-6C14-4E7A-B06F-FF24EAA8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5" y="4192551"/>
            <a:ext cx="411162" cy="490883"/>
          </a:xfrm>
          <a:prstGeom prst="rect">
            <a:avLst/>
          </a:prstGeom>
        </p:spPr>
      </p:pic>
      <p:pic>
        <p:nvPicPr>
          <p:cNvPr id="220" name="그림 219">
            <a:extLst>
              <a:ext uri="{FF2B5EF4-FFF2-40B4-BE49-F238E27FC236}">
                <a16:creationId xmlns:a16="http://schemas.microsoft.com/office/drawing/2014/main" id="{6987E86D-7EB2-49CF-B56A-E98271B6E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3" y="4143029"/>
            <a:ext cx="411162" cy="490883"/>
          </a:xfrm>
          <a:prstGeom prst="rect">
            <a:avLst/>
          </a:prstGeom>
        </p:spPr>
      </p:pic>
      <p:pic>
        <p:nvPicPr>
          <p:cNvPr id="222" name="그림 221">
            <a:extLst>
              <a:ext uri="{FF2B5EF4-FFF2-40B4-BE49-F238E27FC236}">
                <a16:creationId xmlns:a16="http://schemas.microsoft.com/office/drawing/2014/main" id="{DA60B5E5-4767-4A9A-8F94-9A9FB0EC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49" y="4167790"/>
            <a:ext cx="411162" cy="490883"/>
          </a:xfrm>
          <a:prstGeom prst="rect">
            <a:avLst/>
          </a:prstGeom>
        </p:spPr>
      </p:pic>
      <p:pic>
        <p:nvPicPr>
          <p:cNvPr id="226" name="그림 225">
            <a:extLst>
              <a:ext uri="{FF2B5EF4-FFF2-40B4-BE49-F238E27FC236}">
                <a16:creationId xmlns:a16="http://schemas.microsoft.com/office/drawing/2014/main" id="{631B1ABD-760B-4400-AAA8-F4CA52A72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03" y="4138456"/>
            <a:ext cx="411162" cy="490883"/>
          </a:xfrm>
          <a:prstGeom prst="rect">
            <a:avLst/>
          </a:prstGeom>
        </p:spPr>
      </p:pic>
      <p:pic>
        <p:nvPicPr>
          <p:cNvPr id="228" name="그림 227">
            <a:extLst>
              <a:ext uri="{FF2B5EF4-FFF2-40B4-BE49-F238E27FC236}">
                <a16:creationId xmlns:a16="http://schemas.microsoft.com/office/drawing/2014/main" id="{99F294C3-BA27-451F-8236-DC7D788C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35" y="4105231"/>
            <a:ext cx="411162" cy="490883"/>
          </a:xfrm>
          <a:prstGeom prst="rect">
            <a:avLst/>
          </a:prstGeom>
        </p:spPr>
      </p:pic>
      <p:pic>
        <p:nvPicPr>
          <p:cNvPr id="231" name="그림 230">
            <a:extLst>
              <a:ext uri="{FF2B5EF4-FFF2-40B4-BE49-F238E27FC236}">
                <a16:creationId xmlns:a16="http://schemas.microsoft.com/office/drawing/2014/main" id="{CBCAE3BB-29C0-4571-82D4-2E992903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85" y="4106657"/>
            <a:ext cx="411162" cy="490883"/>
          </a:xfrm>
          <a:prstGeom prst="rect">
            <a:avLst/>
          </a:prstGeom>
        </p:spPr>
      </p:pic>
      <p:pic>
        <p:nvPicPr>
          <p:cNvPr id="232" name="그림 231">
            <a:extLst>
              <a:ext uri="{FF2B5EF4-FFF2-40B4-BE49-F238E27FC236}">
                <a16:creationId xmlns:a16="http://schemas.microsoft.com/office/drawing/2014/main" id="{FF07E302-252E-46EF-BFB0-BE2BC0925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50" y="3920911"/>
            <a:ext cx="300399" cy="359494"/>
          </a:xfrm>
          <a:prstGeom prst="rect">
            <a:avLst/>
          </a:prstGeom>
        </p:spPr>
      </p:pic>
      <p:pic>
        <p:nvPicPr>
          <p:cNvPr id="233" name="그림 232">
            <a:extLst>
              <a:ext uri="{FF2B5EF4-FFF2-40B4-BE49-F238E27FC236}">
                <a16:creationId xmlns:a16="http://schemas.microsoft.com/office/drawing/2014/main" id="{607D854F-2EF0-4C15-B113-DB5B700CE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73" y="3918141"/>
            <a:ext cx="300399" cy="359494"/>
          </a:xfrm>
          <a:prstGeom prst="rect">
            <a:avLst/>
          </a:prstGeom>
        </p:spPr>
      </p:pic>
      <p:pic>
        <p:nvPicPr>
          <p:cNvPr id="234" name="그림 233">
            <a:extLst>
              <a:ext uri="{FF2B5EF4-FFF2-40B4-BE49-F238E27FC236}">
                <a16:creationId xmlns:a16="http://schemas.microsoft.com/office/drawing/2014/main" id="{06456F10-3B3E-4426-B218-0CF8EC3B9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4" y="3914419"/>
            <a:ext cx="300399" cy="359494"/>
          </a:xfrm>
          <a:prstGeom prst="rect">
            <a:avLst/>
          </a:prstGeom>
        </p:spPr>
      </p:pic>
      <p:pic>
        <p:nvPicPr>
          <p:cNvPr id="235" name="그림 234">
            <a:extLst>
              <a:ext uri="{FF2B5EF4-FFF2-40B4-BE49-F238E27FC236}">
                <a16:creationId xmlns:a16="http://schemas.microsoft.com/office/drawing/2014/main" id="{2FB67437-DD0C-4970-AD08-79AA72DFA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44" y="3914419"/>
            <a:ext cx="300399" cy="359494"/>
          </a:xfrm>
          <a:prstGeom prst="rect">
            <a:avLst/>
          </a:prstGeom>
        </p:spPr>
      </p:pic>
      <p:pic>
        <p:nvPicPr>
          <p:cNvPr id="236" name="그림 235">
            <a:extLst>
              <a:ext uri="{FF2B5EF4-FFF2-40B4-BE49-F238E27FC236}">
                <a16:creationId xmlns:a16="http://schemas.microsoft.com/office/drawing/2014/main" id="{84E2BB0B-152E-4755-AFDA-A03571BB9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39" y="3920911"/>
            <a:ext cx="300399" cy="359494"/>
          </a:xfrm>
          <a:prstGeom prst="rect">
            <a:avLst/>
          </a:prstGeom>
        </p:spPr>
      </p:pic>
      <p:pic>
        <p:nvPicPr>
          <p:cNvPr id="237" name="그림 236">
            <a:extLst>
              <a:ext uri="{FF2B5EF4-FFF2-40B4-BE49-F238E27FC236}">
                <a16:creationId xmlns:a16="http://schemas.microsoft.com/office/drawing/2014/main" id="{2255101B-75C3-4902-93FE-58D3FD6F1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12" y="3908211"/>
            <a:ext cx="321098" cy="352425"/>
          </a:xfrm>
          <a:prstGeom prst="rect">
            <a:avLst/>
          </a:prstGeom>
        </p:spPr>
      </p:pic>
      <p:pic>
        <p:nvPicPr>
          <p:cNvPr id="238" name="그림 237">
            <a:extLst>
              <a:ext uri="{FF2B5EF4-FFF2-40B4-BE49-F238E27FC236}">
                <a16:creationId xmlns:a16="http://schemas.microsoft.com/office/drawing/2014/main" id="{C0ABF06E-E35D-4B60-82BA-698BF585D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58" y="3660156"/>
            <a:ext cx="321098" cy="352425"/>
          </a:xfrm>
          <a:prstGeom prst="rect">
            <a:avLst/>
          </a:prstGeom>
        </p:spPr>
      </p:pic>
      <p:pic>
        <p:nvPicPr>
          <p:cNvPr id="239" name="그림 238">
            <a:extLst>
              <a:ext uri="{FF2B5EF4-FFF2-40B4-BE49-F238E27FC236}">
                <a16:creationId xmlns:a16="http://schemas.microsoft.com/office/drawing/2014/main" id="{2F671BDB-B935-44FA-95C2-55CD0B809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36" y="3660156"/>
            <a:ext cx="321098" cy="352425"/>
          </a:xfrm>
          <a:prstGeom prst="rect">
            <a:avLst/>
          </a:prstGeom>
        </p:spPr>
      </p:pic>
      <p:pic>
        <p:nvPicPr>
          <p:cNvPr id="240" name="그림 239">
            <a:extLst>
              <a:ext uri="{FF2B5EF4-FFF2-40B4-BE49-F238E27FC236}">
                <a16:creationId xmlns:a16="http://schemas.microsoft.com/office/drawing/2014/main" id="{89C8A2B4-C1B1-408B-8CD4-2CD98B962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9" y="3674462"/>
            <a:ext cx="321098" cy="352425"/>
          </a:xfrm>
          <a:prstGeom prst="rect">
            <a:avLst/>
          </a:prstGeom>
        </p:spPr>
      </p:pic>
      <p:pic>
        <p:nvPicPr>
          <p:cNvPr id="241" name="그림 240">
            <a:extLst>
              <a:ext uri="{FF2B5EF4-FFF2-40B4-BE49-F238E27FC236}">
                <a16:creationId xmlns:a16="http://schemas.microsoft.com/office/drawing/2014/main" id="{A909986F-89C1-4CFD-8739-1BE6208FD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79" y="3674462"/>
            <a:ext cx="321098" cy="352425"/>
          </a:xfrm>
          <a:prstGeom prst="rect">
            <a:avLst/>
          </a:prstGeom>
        </p:spPr>
      </p:pic>
      <p:pic>
        <p:nvPicPr>
          <p:cNvPr id="242" name="그림 241">
            <a:extLst>
              <a:ext uri="{FF2B5EF4-FFF2-40B4-BE49-F238E27FC236}">
                <a16:creationId xmlns:a16="http://schemas.microsoft.com/office/drawing/2014/main" id="{C8A82372-2975-4C09-BD16-CF52E78C9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07" y="3660156"/>
            <a:ext cx="321098" cy="352425"/>
          </a:xfrm>
          <a:prstGeom prst="rect">
            <a:avLst/>
          </a:prstGeom>
        </p:spPr>
      </p:pic>
      <p:pic>
        <p:nvPicPr>
          <p:cNvPr id="243" name="그림 242">
            <a:extLst>
              <a:ext uri="{FF2B5EF4-FFF2-40B4-BE49-F238E27FC236}">
                <a16:creationId xmlns:a16="http://schemas.microsoft.com/office/drawing/2014/main" id="{B39A572D-1FA9-4685-AC4E-216A636E7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95" y="3889038"/>
            <a:ext cx="321098" cy="352425"/>
          </a:xfrm>
          <a:prstGeom prst="rect">
            <a:avLst/>
          </a:prstGeom>
        </p:spPr>
      </p:pic>
      <p:pic>
        <p:nvPicPr>
          <p:cNvPr id="244" name="그림 243">
            <a:extLst>
              <a:ext uri="{FF2B5EF4-FFF2-40B4-BE49-F238E27FC236}">
                <a16:creationId xmlns:a16="http://schemas.microsoft.com/office/drawing/2014/main" id="{E9E2FE22-164C-4C69-8DCC-1DF11B339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16" y="3889039"/>
            <a:ext cx="321098" cy="352425"/>
          </a:xfrm>
          <a:prstGeom prst="rect">
            <a:avLst/>
          </a:prstGeom>
        </p:spPr>
      </p:pic>
      <p:pic>
        <p:nvPicPr>
          <p:cNvPr id="245" name="그림 244">
            <a:extLst>
              <a:ext uri="{FF2B5EF4-FFF2-40B4-BE49-F238E27FC236}">
                <a16:creationId xmlns:a16="http://schemas.microsoft.com/office/drawing/2014/main" id="{FC5120A9-F71A-40ED-A468-11B9EC7AE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37" y="3887294"/>
            <a:ext cx="321098" cy="352425"/>
          </a:xfrm>
          <a:prstGeom prst="rect">
            <a:avLst/>
          </a:prstGeom>
        </p:spPr>
      </p:pic>
      <p:pic>
        <p:nvPicPr>
          <p:cNvPr id="246" name="그림 245">
            <a:extLst>
              <a:ext uri="{FF2B5EF4-FFF2-40B4-BE49-F238E27FC236}">
                <a16:creationId xmlns:a16="http://schemas.microsoft.com/office/drawing/2014/main" id="{48489D13-55A8-48B1-B1AA-1F55A2D3F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54" y="3681995"/>
            <a:ext cx="321098" cy="352425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15404BC2-E8DF-42A5-8155-CAF70DA56DDB}"/>
              </a:ext>
            </a:extLst>
          </p:cNvPr>
          <p:cNvSpPr txBox="1"/>
          <p:nvPr/>
        </p:nvSpPr>
        <p:spPr>
          <a:xfrm>
            <a:off x="5842479" y="410212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24" name="그림 223">
            <a:extLst>
              <a:ext uri="{FF2B5EF4-FFF2-40B4-BE49-F238E27FC236}">
                <a16:creationId xmlns:a16="http://schemas.microsoft.com/office/drawing/2014/main" id="{49212B82-350D-44AB-98BE-7B41818282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7" y="3314582"/>
            <a:ext cx="2362404" cy="22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양팔 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82782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잔액이 부족합니다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마트에서 장보는 상황을 이용하여 무게의 단위를 쉽게 이해할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8" name="그룹 17">
            <a:extLst>
              <a:ext uri="{FF2B5EF4-FFF2-40B4-BE49-F238E27FC236}">
                <a16:creationId xmlns:a16="http://schemas.microsoft.com/office/drawing/2014/main" id="{8ED52770-396E-4D97-A068-8F6BEA0A8378}"/>
              </a:ext>
            </a:extLst>
          </p:cNvPr>
          <p:cNvGrpSpPr/>
          <p:nvPr/>
        </p:nvGrpSpPr>
        <p:grpSpPr>
          <a:xfrm>
            <a:off x="377913" y="935165"/>
            <a:ext cx="1333299" cy="1430224"/>
            <a:chOff x="641818" y="2210386"/>
            <a:chExt cx="1333299" cy="143022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EC5BC490-0B83-4CE0-B15E-1A977DC884AE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DA6F4307-AD36-45FB-893F-3BFF19E6E5B6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BD625316-0C59-4AFD-8FE3-DDF4440BADEB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91E23F6-AFA3-4C75-957F-8401B160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1751">
              <a:off x="641818" y="2210386"/>
              <a:ext cx="489849" cy="738429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8B23EA3A-EB7C-4CD8-AC5F-E8012218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716">
              <a:off x="1031115" y="2224132"/>
              <a:ext cx="489849" cy="738429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5A6D557-4571-4AD8-B56D-71C2BFA3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10">
              <a:off x="1053580" y="2529931"/>
              <a:ext cx="489849" cy="738429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3E35A6FB-1845-431C-93F5-FE289DCD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5" y="2515426"/>
              <a:ext cx="489849" cy="73842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4156E3ED-F614-4C41-9051-BC6021C2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68" y="2224309"/>
              <a:ext cx="489849" cy="738429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9C8FA5B6-D9F6-41A0-9CDE-30BC0504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2697">
              <a:off x="1485267" y="2520383"/>
              <a:ext cx="489849" cy="73842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D662333-35C2-4F1B-8FBC-F7F2F7E8981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500g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281D8FA1-9435-4E34-9A68-AD582F863B40}"/>
              </a:ext>
            </a:extLst>
          </p:cNvPr>
          <p:cNvGrpSpPr/>
          <p:nvPr/>
        </p:nvGrpSpPr>
        <p:grpSpPr>
          <a:xfrm>
            <a:off x="5307397" y="1198566"/>
            <a:ext cx="1310378" cy="1173404"/>
            <a:chOff x="662005" y="2467206"/>
            <a:chExt cx="1310378" cy="1173404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535ADC11-34CB-4126-B43A-D44FE1999788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id="{776E4610-A6C2-4251-9618-E21B4C401A01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id="{56FCBA2F-709D-4AF8-9F4F-B2C2417EF5BA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2FC1D573-7904-4993-9510-FD4BC30EDEE2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100g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B888605E-D5C1-4992-BA30-06DA850C14A0}"/>
              </a:ext>
            </a:extLst>
          </p:cNvPr>
          <p:cNvGrpSpPr/>
          <p:nvPr/>
        </p:nvGrpSpPr>
        <p:grpSpPr>
          <a:xfrm>
            <a:off x="6971812" y="1189777"/>
            <a:ext cx="1310378" cy="1173404"/>
            <a:chOff x="662005" y="2467206"/>
            <a:chExt cx="1310378" cy="1173404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8DAEDAEC-2720-4058-9366-3E384423021A}"/>
                </a:ext>
              </a:extLst>
            </p:cNvPr>
            <p:cNvGrpSpPr/>
            <p:nvPr/>
          </p:nvGrpSpPr>
          <p:grpSpPr>
            <a:xfrm>
              <a:off x="662005" y="2467206"/>
              <a:ext cx="1310378" cy="1173404"/>
              <a:chOff x="662005" y="2467206"/>
              <a:chExt cx="1310378" cy="1173404"/>
            </a:xfrm>
          </p:grpSpPr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4D594DAE-018A-4030-B1D8-A3EA0C3FB7BF}"/>
                  </a:ext>
                </a:extLst>
              </p:cNvPr>
              <p:cNvSpPr/>
              <p:nvPr/>
            </p:nvSpPr>
            <p:spPr>
              <a:xfrm>
                <a:off x="662005" y="2680967"/>
                <a:ext cx="1310378" cy="959643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106">
                <a:extLst>
                  <a:ext uri="{FF2B5EF4-FFF2-40B4-BE49-F238E27FC236}">
                    <a16:creationId xmlns:a16="http://schemas.microsoft.com/office/drawing/2014/main" id="{C83D681F-FF10-4FAB-AEDB-52E245F59535}"/>
                  </a:ext>
                </a:extLst>
              </p:cNvPr>
              <p:cNvSpPr/>
              <p:nvPr/>
            </p:nvSpPr>
            <p:spPr>
              <a:xfrm>
                <a:off x="662005" y="2467206"/>
                <a:ext cx="1310378" cy="81414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E880EA7-5B32-4FC3-8F2E-8E6A64AD29EE}"/>
                </a:ext>
              </a:extLst>
            </p:cNvPr>
            <p:cNvSpPr/>
            <p:nvPr/>
          </p:nvSpPr>
          <p:spPr>
            <a:xfrm>
              <a:off x="838562" y="3316776"/>
              <a:ext cx="957263" cy="29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0" dirty="0">
                  <a:solidFill>
                    <a:schemeClr val="tx1"/>
                  </a:solidFill>
                </a:rPr>
                <a:t>1</a:t>
              </a:r>
              <a:r>
                <a:rPr lang="ko-KR" altLang="en-US" sz="1000" dirty="0">
                  <a:solidFill>
                    <a:schemeClr val="tx1"/>
                  </a:solidFill>
                </a:rPr>
                <a:t>개 </a:t>
              </a:r>
              <a:r>
                <a:rPr lang="en-US" altLang="ko-KR" sz="1000" dirty="0">
                  <a:solidFill>
                    <a:schemeClr val="tx1"/>
                  </a:solidFill>
                </a:rPr>
                <a:t>200g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EB1D1F-5902-48FE-8EF0-8EFC3EAEAB41}"/>
              </a:ext>
            </a:extLst>
          </p:cNvPr>
          <p:cNvGrpSpPr/>
          <p:nvPr/>
        </p:nvGrpSpPr>
        <p:grpSpPr>
          <a:xfrm>
            <a:off x="1966136" y="1100173"/>
            <a:ext cx="1446893" cy="1265216"/>
            <a:chOff x="1891993" y="1308957"/>
            <a:chExt cx="1446893" cy="1265216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269C8F01-00DF-40FF-84FF-ADFFEF385CDE}"/>
                </a:ext>
              </a:extLst>
            </p:cNvPr>
            <p:cNvGrpSpPr/>
            <p:nvPr/>
          </p:nvGrpSpPr>
          <p:grpSpPr>
            <a:xfrm>
              <a:off x="1931485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2E6EE14A-455E-4D73-A1C3-390263559EAC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4A607B9D-C16F-438E-87F1-B0DB43790F63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사각형: 둥근 모서리 84">
                  <a:extLst>
                    <a:ext uri="{FF2B5EF4-FFF2-40B4-BE49-F238E27FC236}">
                      <a16:creationId xmlns:a16="http://schemas.microsoft.com/office/drawing/2014/main" id="{F0B1825B-968A-430F-BACF-A1C2C20FD17D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84204B96-BDA6-46B4-A049-2A8B597319D7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감자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150g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B0BA472-8809-40F7-B6C0-2CEAAC94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743" y="1842512"/>
              <a:ext cx="321098" cy="352425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B991A506-F74B-44FD-A072-56FC0A21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001" y="1442748"/>
              <a:ext cx="321098" cy="352425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186CD962-ED42-45FF-9A9D-F1254841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8" y="1559419"/>
              <a:ext cx="321098" cy="352425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C5FF5B58-9533-4A85-893D-B92464542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993" y="1734723"/>
              <a:ext cx="321098" cy="352425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392C1754-A8E9-4648-A119-AA17E3EB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79" y="1836741"/>
              <a:ext cx="321098" cy="352425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100FE6C8-C044-4848-8FA9-05A4D391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90" y="1536051"/>
              <a:ext cx="321098" cy="352425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37084E8B-96D7-4157-B611-9C1E6A7A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50" y="1728572"/>
              <a:ext cx="321098" cy="352425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FBB4843D-B5C4-4290-B84D-B2A3B3C6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077" y="1790752"/>
              <a:ext cx="321098" cy="352425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7ACCB274-EB3D-4D0F-BE47-DCD82688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18" y="1861506"/>
              <a:ext cx="321098" cy="352425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67066DF3-5143-4ACA-B476-F4787C77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77" y="1867624"/>
              <a:ext cx="321098" cy="352425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24AD78B5-FAA6-44FD-90D6-27D333A0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5" y="1860313"/>
              <a:ext cx="321098" cy="352425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A30CECD0-CFC1-4324-9661-0F894E2A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50" y="1855957"/>
              <a:ext cx="321098" cy="352425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B82BB1F2-B6AB-4757-97C6-14CBCA2E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644" y="1830023"/>
              <a:ext cx="321098" cy="352425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89E3B65F-2839-4805-BCBF-51140BC9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779" y="1849429"/>
              <a:ext cx="321098" cy="352425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id="{721C0660-A0BD-42E1-8BEC-E5F0B48B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226" y="1734722"/>
              <a:ext cx="321098" cy="35242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91DFECC0-A0AB-4F15-9C52-0839BD7E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861" y="1492743"/>
              <a:ext cx="321098" cy="352425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A6984BB6-5A75-4DE1-9CA2-56375015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923" y="1695902"/>
              <a:ext cx="321098" cy="35242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351E80D2-4406-4E99-9020-17E1F937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04" y="1505817"/>
              <a:ext cx="321098" cy="352425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15F740A6-ED5B-46C1-90D3-3D145FEC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13" y="1427003"/>
              <a:ext cx="321098" cy="352425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5A0859D1-6855-4FFC-B6FF-027F7D58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71" y="1759487"/>
              <a:ext cx="321098" cy="352425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E1D819B0-2FAE-4E14-A374-9B23C4A3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654" y="1396713"/>
              <a:ext cx="321098" cy="352425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3D7966BA-6B78-4D42-8DEA-50A8FCE4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446" y="1391631"/>
              <a:ext cx="321098" cy="352425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93B730D7-ED8B-4568-949F-B63F661F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417" y="1429756"/>
              <a:ext cx="321098" cy="352425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9E63CDEB-3F8F-45D0-B7D0-7981219B2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176" y="1526058"/>
              <a:ext cx="321098" cy="352425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0215C217-2A72-43FC-9938-1D6C28FC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15" y="1469171"/>
              <a:ext cx="321098" cy="352425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6BD6BDE4-1276-48AB-BA26-B8FAFDF0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84" y="1352752"/>
              <a:ext cx="321098" cy="352425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CD709C8D-7EF8-4DFF-A1B6-5185BB71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325" y="1447722"/>
              <a:ext cx="321098" cy="352425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43174C5E-40AE-4F76-81A8-7037ECF4F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814" y="1436068"/>
              <a:ext cx="321098" cy="352425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0F20EE07-0E90-4558-BBC8-EB1714AB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940" y="1633072"/>
              <a:ext cx="321098" cy="352425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0EC5FA44-3697-4775-8BE4-6C959D4E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5" y="1594431"/>
              <a:ext cx="321098" cy="352425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78C0ED92-D540-435E-8017-50DF48D5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3" y="1354187"/>
              <a:ext cx="321098" cy="352425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67D9C41C-3C5E-4EB3-BBB1-E27C4194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15" y="1360583"/>
              <a:ext cx="321098" cy="352425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8AA5857E-9FB1-45A2-8F65-74F23DD2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89" y="1308957"/>
              <a:ext cx="321098" cy="352425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A28C1A21-6D6F-4B1D-8D15-438E9F45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88" y="1859221"/>
              <a:ext cx="321098" cy="352425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D5929D24-2F64-4731-B1CA-B2A1E067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301" y="1375994"/>
              <a:ext cx="321098" cy="352425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id="{53ACDFBF-85CD-4E76-BA56-883C51AC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883" y="1384551"/>
              <a:ext cx="321098" cy="352425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0AF7CA0-2710-4335-AEAB-DB7127E4ED01}"/>
              </a:ext>
            </a:extLst>
          </p:cNvPr>
          <p:cNvGrpSpPr/>
          <p:nvPr/>
        </p:nvGrpSpPr>
        <p:grpSpPr>
          <a:xfrm>
            <a:off x="3632681" y="890988"/>
            <a:ext cx="1325332" cy="1465872"/>
            <a:chOff x="3506793" y="1108301"/>
            <a:chExt cx="1325332" cy="1465872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CA508C7D-95D5-4883-8EA9-A75272FB194C}"/>
                </a:ext>
              </a:extLst>
            </p:cNvPr>
            <p:cNvGrpSpPr/>
            <p:nvPr/>
          </p:nvGrpSpPr>
          <p:grpSpPr>
            <a:xfrm>
              <a:off x="3512978" y="1400769"/>
              <a:ext cx="1310378" cy="1173404"/>
              <a:chOff x="662005" y="2467206"/>
              <a:chExt cx="1310378" cy="1173404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id="{C3ECFD8B-04A4-4687-879B-B1803929162F}"/>
                  </a:ext>
                </a:extLst>
              </p:cNvPr>
              <p:cNvGrpSpPr/>
              <p:nvPr/>
            </p:nvGrpSpPr>
            <p:grpSpPr>
              <a:xfrm>
                <a:off x="662005" y="2467206"/>
                <a:ext cx="1310378" cy="1173404"/>
                <a:chOff x="662005" y="2467206"/>
                <a:chExt cx="1310378" cy="1173404"/>
              </a:xfrm>
            </p:grpSpPr>
            <p:sp>
              <p:nvSpPr>
                <p:cNvPr id="117" name="직사각형 116">
                  <a:extLst>
                    <a:ext uri="{FF2B5EF4-FFF2-40B4-BE49-F238E27FC236}">
                      <a16:creationId xmlns:a16="http://schemas.microsoft.com/office/drawing/2014/main" id="{53151A56-E1DD-45FF-A14A-251BFBCB2C42}"/>
                    </a:ext>
                  </a:extLst>
                </p:cNvPr>
                <p:cNvSpPr/>
                <p:nvPr/>
              </p:nvSpPr>
              <p:spPr>
                <a:xfrm>
                  <a:off x="662005" y="2680967"/>
                  <a:ext cx="1310378" cy="959643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id="{F3E9E593-4C3B-4233-BE4B-F82C842681B4}"/>
                    </a:ext>
                  </a:extLst>
                </p:cNvPr>
                <p:cNvSpPr/>
                <p:nvPr/>
              </p:nvSpPr>
              <p:spPr>
                <a:xfrm>
                  <a:off x="662005" y="2467206"/>
                  <a:ext cx="1310378" cy="814141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id="{DCF9D1B3-2794-42DA-9D96-BAF22D18C455}"/>
                  </a:ext>
                </a:extLst>
              </p:cNvPr>
              <p:cNvSpPr/>
              <p:nvPr/>
            </p:nvSpPr>
            <p:spPr>
              <a:xfrm>
                <a:off x="838562" y="3316776"/>
                <a:ext cx="957263" cy="2906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dirty="0">
                    <a:solidFill>
                      <a:schemeClr val="tx1"/>
                    </a:solidFill>
                  </a:rPr>
                  <a:t>수박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000" dirty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000" dirty="0">
                    <a:solidFill>
                      <a:schemeClr val="tx1"/>
                    </a:solidFill>
                  </a:rPr>
                  <a:t>1000g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15A69D9-3FCB-4CB1-BAE4-149DC4FF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11" y="1108301"/>
              <a:ext cx="684747" cy="814762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5654D33B-7277-4F27-B807-68119E53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619" y="1120945"/>
              <a:ext cx="684747" cy="814762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id="{94ADF0D4-8880-499B-9B7F-8876EB2B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86" y="1122074"/>
              <a:ext cx="684747" cy="814762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26BD57B1-2376-4F5A-B915-A8D823E4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712" y="1387792"/>
              <a:ext cx="566413" cy="814762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222CC485-DF9F-4B89-855C-5E4BD806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23" y="1400148"/>
              <a:ext cx="684747" cy="814762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6CC571FD-AC09-4E5D-97B4-08FDB4D7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793" y="1384551"/>
              <a:ext cx="682442" cy="814762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0F01C9B1-E763-4ED1-860F-388D8A5FE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64" y="1189777"/>
            <a:ext cx="420924" cy="217108"/>
          </a:xfrm>
          <a:prstGeom prst="rect">
            <a:avLst/>
          </a:prstGeom>
        </p:spPr>
      </p:pic>
      <p:pic>
        <p:nvPicPr>
          <p:cNvPr id="162" name="그림 161">
            <a:extLst>
              <a:ext uri="{FF2B5EF4-FFF2-40B4-BE49-F238E27FC236}">
                <a16:creationId xmlns:a16="http://schemas.microsoft.com/office/drawing/2014/main" id="{8D5FC3C1-CE7E-4397-AD67-8CCD1EAD3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2" y="1780280"/>
            <a:ext cx="420924" cy="217108"/>
          </a:xfrm>
          <a:prstGeom prst="rect">
            <a:avLst/>
          </a:prstGeom>
        </p:spPr>
      </p:pic>
      <p:pic>
        <p:nvPicPr>
          <p:cNvPr id="163" name="그림 162">
            <a:extLst>
              <a:ext uri="{FF2B5EF4-FFF2-40B4-BE49-F238E27FC236}">
                <a16:creationId xmlns:a16="http://schemas.microsoft.com/office/drawing/2014/main" id="{51324F78-E0FD-4630-B4DB-7350E1367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51" y="1652675"/>
            <a:ext cx="420924" cy="217108"/>
          </a:xfrm>
          <a:prstGeom prst="rect">
            <a:avLst/>
          </a:prstGeom>
        </p:spPr>
      </p:pic>
      <p:pic>
        <p:nvPicPr>
          <p:cNvPr id="164" name="그림 163">
            <a:extLst>
              <a:ext uri="{FF2B5EF4-FFF2-40B4-BE49-F238E27FC236}">
                <a16:creationId xmlns:a16="http://schemas.microsoft.com/office/drawing/2014/main" id="{EDD7DD54-4B19-417E-BB52-42FB59AFF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7" y="1382088"/>
            <a:ext cx="420924" cy="217108"/>
          </a:xfrm>
          <a:prstGeom prst="rect">
            <a:avLst/>
          </a:prstGeom>
        </p:spPr>
      </p:pic>
      <p:pic>
        <p:nvPicPr>
          <p:cNvPr id="165" name="그림 164">
            <a:extLst>
              <a:ext uri="{FF2B5EF4-FFF2-40B4-BE49-F238E27FC236}">
                <a16:creationId xmlns:a16="http://schemas.microsoft.com/office/drawing/2014/main" id="{12BED991-2257-489A-9EC9-A659D6F22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8" y="1344629"/>
            <a:ext cx="420924" cy="217108"/>
          </a:xfrm>
          <a:prstGeom prst="rect">
            <a:avLst/>
          </a:prstGeom>
        </p:spPr>
      </p:pic>
      <p:pic>
        <p:nvPicPr>
          <p:cNvPr id="166" name="그림 165">
            <a:extLst>
              <a:ext uri="{FF2B5EF4-FFF2-40B4-BE49-F238E27FC236}">
                <a16:creationId xmlns:a16="http://schemas.microsoft.com/office/drawing/2014/main" id="{DB7C89AB-FDE8-4959-93F6-3049512F1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7" y="1725373"/>
            <a:ext cx="420924" cy="217108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id="{23706D0B-6006-4CEC-A9C6-F9C82A35C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9" y="1573938"/>
            <a:ext cx="420924" cy="217108"/>
          </a:xfrm>
          <a:prstGeom prst="rect">
            <a:avLst/>
          </a:prstGeom>
        </p:spPr>
      </p:pic>
      <p:pic>
        <p:nvPicPr>
          <p:cNvPr id="168" name="그림 167">
            <a:extLst>
              <a:ext uri="{FF2B5EF4-FFF2-40B4-BE49-F238E27FC236}">
                <a16:creationId xmlns:a16="http://schemas.microsoft.com/office/drawing/2014/main" id="{D012B6C3-5C30-435B-9D8F-55EB60579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51" y="1260387"/>
            <a:ext cx="420924" cy="217108"/>
          </a:xfrm>
          <a:prstGeom prst="rect">
            <a:avLst/>
          </a:prstGeom>
        </p:spPr>
      </p:pic>
      <p:pic>
        <p:nvPicPr>
          <p:cNvPr id="169" name="그림 168">
            <a:extLst>
              <a:ext uri="{FF2B5EF4-FFF2-40B4-BE49-F238E27FC236}">
                <a16:creationId xmlns:a16="http://schemas.microsoft.com/office/drawing/2014/main" id="{E8882367-EB83-4E29-88AA-9C1EF33AD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51" y="1412787"/>
            <a:ext cx="420924" cy="217108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FE979259-F988-4F17-A275-4E53D204A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57" y="1526703"/>
            <a:ext cx="420924" cy="217108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id="{8A5C2B8C-7DCA-4538-BF2C-8982E374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51" y="1717587"/>
            <a:ext cx="420924" cy="217108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CDA66A88-0583-4B97-BA6A-391760599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3" y="1719730"/>
            <a:ext cx="420924" cy="217108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D6634FB8-7B45-4A1F-A666-2BA853E97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9" y="1492193"/>
            <a:ext cx="420924" cy="217108"/>
          </a:xfrm>
          <a:prstGeom prst="rect">
            <a:avLst/>
          </a:prstGeom>
        </p:spPr>
      </p:pic>
      <p:pic>
        <p:nvPicPr>
          <p:cNvPr id="174" name="그림 173">
            <a:extLst>
              <a:ext uri="{FF2B5EF4-FFF2-40B4-BE49-F238E27FC236}">
                <a16:creationId xmlns:a16="http://schemas.microsoft.com/office/drawing/2014/main" id="{2CF356A5-C457-4361-A39D-808E1C71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3" y="1751705"/>
            <a:ext cx="420924" cy="217108"/>
          </a:xfrm>
          <a:prstGeom prst="rect">
            <a:avLst/>
          </a:prstGeom>
        </p:spPr>
      </p:pic>
      <p:pic>
        <p:nvPicPr>
          <p:cNvPr id="175" name="그림 174">
            <a:extLst>
              <a:ext uri="{FF2B5EF4-FFF2-40B4-BE49-F238E27FC236}">
                <a16:creationId xmlns:a16="http://schemas.microsoft.com/office/drawing/2014/main" id="{DFA06254-6754-4DB6-93F2-6F190D2C0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7969" y="1749442"/>
            <a:ext cx="464182" cy="239420"/>
          </a:xfrm>
          <a:prstGeom prst="rect">
            <a:avLst/>
          </a:prstGeom>
        </p:spPr>
      </p:pic>
      <p:pic>
        <p:nvPicPr>
          <p:cNvPr id="176" name="그림 175">
            <a:extLst>
              <a:ext uri="{FF2B5EF4-FFF2-40B4-BE49-F238E27FC236}">
                <a16:creationId xmlns:a16="http://schemas.microsoft.com/office/drawing/2014/main" id="{76D7DB25-3388-47DA-B83D-E9FAB6A62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8" y="1511245"/>
            <a:ext cx="420924" cy="217108"/>
          </a:xfrm>
          <a:prstGeom prst="rect">
            <a:avLst/>
          </a:prstGeom>
        </p:spPr>
      </p:pic>
      <p:pic>
        <p:nvPicPr>
          <p:cNvPr id="177" name="그림 176">
            <a:extLst>
              <a:ext uri="{FF2B5EF4-FFF2-40B4-BE49-F238E27FC236}">
                <a16:creationId xmlns:a16="http://schemas.microsoft.com/office/drawing/2014/main" id="{881E432E-E9C3-48A1-B6DB-B3B06E85C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48" y="1663645"/>
            <a:ext cx="420924" cy="217108"/>
          </a:xfrm>
          <a:prstGeom prst="rect">
            <a:avLst/>
          </a:prstGeom>
        </p:spPr>
      </p:pic>
      <p:pic>
        <p:nvPicPr>
          <p:cNvPr id="178" name="그림 177">
            <a:extLst>
              <a:ext uri="{FF2B5EF4-FFF2-40B4-BE49-F238E27FC236}">
                <a16:creationId xmlns:a16="http://schemas.microsoft.com/office/drawing/2014/main" id="{29F48FB5-E025-4CB0-B9E3-EEAFE04DB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6" y="1397217"/>
            <a:ext cx="420924" cy="217108"/>
          </a:xfrm>
          <a:prstGeom prst="rect">
            <a:avLst/>
          </a:prstGeom>
        </p:spPr>
      </p:pic>
      <p:pic>
        <p:nvPicPr>
          <p:cNvPr id="179" name="그림 178">
            <a:extLst>
              <a:ext uri="{FF2B5EF4-FFF2-40B4-BE49-F238E27FC236}">
                <a16:creationId xmlns:a16="http://schemas.microsoft.com/office/drawing/2014/main" id="{5CA09056-7A89-487F-B479-01AE0A8AA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06" y="1549617"/>
            <a:ext cx="420924" cy="217108"/>
          </a:xfrm>
          <a:prstGeom prst="rect">
            <a:avLst/>
          </a:prstGeom>
        </p:spPr>
      </p:pic>
      <p:pic>
        <p:nvPicPr>
          <p:cNvPr id="180" name="그림 179">
            <a:extLst>
              <a:ext uri="{FF2B5EF4-FFF2-40B4-BE49-F238E27FC236}">
                <a16:creationId xmlns:a16="http://schemas.microsoft.com/office/drawing/2014/main" id="{60E1D77F-212D-4EC6-8BFC-A8C551026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6" y="1702017"/>
            <a:ext cx="420924" cy="217108"/>
          </a:xfrm>
          <a:prstGeom prst="rect">
            <a:avLst/>
          </a:prstGeom>
        </p:spPr>
      </p:pic>
      <p:pic>
        <p:nvPicPr>
          <p:cNvPr id="181" name="그림 180">
            <a:extLst>
              <a:ext uri="{FF2B5EF4-FFF2-40B4-BE49-F238E27FC236}">
                <a16:creationId xmlns:a16="http://schemas.microsoft.com/office/drawing/2014/main" id="{8EF4ABDE-8AAA-4AAE-8836-4EF522706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32" y="1793942"/>
            <a:ext cx="420924" cy="217108"/>
          </a:xfrm>
          <a:prstGeom prst="rect">
            <a:avLst/>
          </a:prstGeom>
        </p:spPr>
      </p:pic>
      <p:pic>
        <p:nvPicPr>
          <p:cNvPr id="182" name="그림 181">
            <a:extLst>
              <a:ext uri="{FF2B5EF4-FFF2-40B4-BE49-F238E27FC236}">
                <a16:creationId xmlns:a16="http://schemas.microsoft.com/office/drawing/2014/main" id="{327E2784-85B6-41EB-ACDA-AB9F618D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34" y="1203922"/>
            <a:ext cx="420924" cy="217108"/>
          </a:xfrm>
          <a:prstGeom prst="rect">
            <a:avLst/>
          </a:prstGeom>
        </p:spPr>
      </p:pic>
      <p:pic>
        <p:nvPicPr>
          <p:cNvPr id="183" name="그림 182">
            <a:extLst>
              <a:ext uri="{FF2B5EF4-FFF2-40B4-BE49-F238E27FC236}">
                <a16:creationId xmlns:a16="http://schemas.microsoft.com/office/drawing/2014/main" id="{0FBF231D-31B2-441C-88C6-A0DD9788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7" y="1252909"/>
            <a:ext cx="420924" cy="217108"/>
          </a:xfrm>
          <a:prstGeom prst="rect">
            <a:avLst/>
          </a:prstGeom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id="{D9CA4275-AFA8-4E1A-9144-B7DAE7C17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1" y="1186384"/>
            <a:ext cx="420924" cy="217108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9274F160-5585-4F50-B132-3CA4B5119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28" y="1231738"/>
            <a:ext cx="420924" cy="217108"/>
          </a:xfrm>
          <a:prstGeom prst="rect">
            <a:avLst/>
          </a:prstGeom>
        </p:spPr>
      </p:pic>
      <p:pic>
        <p:nvPicPr>
          <p:cNvPr id="186" name="그림 185">
            <a:extLst>
              <a:ext uri="{FF2B5EF4-FFF2-40B4-BE49-F238E27FC236}">
                <a16:creationId xmlns:a16="http://schemas.microsoft.com/office/drawing/2014/main" id="{77A02F93-6C26-476F-B0F6-B8FE38C48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65" y="1182124"/>
            <a:ext cx="420924" cy="217108"/>
          </a:xfrm>
          <a:prstGeom prst="rect">
            <a:avLst/>
          </a:prstGeom>
        </p:spPr>
      </p:pic>
      <p:pic>
        <p:nvPicPr>
          <p:cNvPr id="187" name="그림 186">
            <a:extLst>
              <a:ext uri="{FF2B5EF4-FFF2-40B4-BE49-F238E27FC236}">
                <a16:creationId xmlns:a16="http://schemas.microsoft.com/office/drawing/2014/main" id="{8BE60D59-D577-4346-B260-FC1865942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5" y="1334524"/>
            <a:ext cx="420924" cy="217108"/>
          </a:xfrm>
          <a:prstGeom prst="rect">
            <a:avLst/>
          </a:prstGeom>
        </p:spPr>
      </p:pic>
      <p:pic>
        <p:nvPicPr>
          <p:cNvPr id="188" name="그림 187">
            <a:extLst>
              <a:ext uri="{FF2B5EF4-FFF2-40B4-BE49-F238E27FC236}">
                <a16:creationId xmlns:a16="http://schemas.microsoft.com/office/drawing/2014/main" id="{F94F48CA-ED22-441A-A237-112BFDC85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7" y="1491815"/>
            <a:ext cx="420924" cy="217108"/>
          </a:xfrm>
          <a:prstGeom prst="rect">
            <a:avLst/>
          </a:prstGeom>
        </p:spPr>
      </p:pic>
      <p:pic>
        <p:nvPicPr>
          <p:cNvPr id="189" name="그림 188">
            <a:extLst>
              <a:ext uri="{FF2B5EF4-FFF2-40B4-BE49-F238E27FC236}">
                <a16:creationId xmlns:a16="http://schemas.microsoft.com/office/drawing/2014/main" id="{0597B5AE-BD10-4062-A21A-0EA93FBB8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74" y="1791864"/>
            <a:ext cx="420924" cy="21710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4B6079A-5525-4328-9EA0-4D13ADD5F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073162"/>
            <a:ext cx="300399" cy="359494"/>
          </a:xfrm>
          <a:prstGeom prst="rect">
            <a:avLst/>
          </a:prstGeom>
        </p:spPr>
      </p:pic>
      <p:pic>
        <p:nvPicPr>
          <p:cNvPr id="190" name="그림 189">
            <a:extLst>
              <a:ext uri="{FF2B5EF4-FFF2-40B4-BE49-F238E27FC236}">
                <a16:creationId xmlns:a16="http://schemas.microsoft.com/office/drawing/2014/main" id="{76AD88BC-309D-4FBD-9DF3-B775D89D0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13" y="1073162"/>
            <a:ext cx="300399" cy="359494"/>
          </a:xfrm>
          <a:prstGeom prst="rect">
            <a:avLst/>
          </a:prstGeom>
        </p:spPr>
      </p:pic>
      <p:pic>
        <p:nvPicPr>
          <p:cNvPr id="191" name="그림 190">
            <a:extLst>
              <a:ext uri="{FF2B5EF4-FFF2-40B4-BE49-F238E27FC236}">
                <a16:creationId xmlns:a16="http://schemas.microsoft.com/office/drawing/2014/main" id="{158A3434-B603-44AD-B10D-E6C6BB2CF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01" y="1083584"/>
            <a:ext cx="300399" cy="359494"/>
          </a:xfrm>
          <a:prstGeom prst="rect">
            <a:avLst/>
          </a:prstGeom>
        </p:spPr>
      </p:pic>
      <p:pic>
        <p:nvPicPr>
          <p:cNvPr id="192" name="그림 191">
            <a:extLst>
              <a:ext uri="{FF2B5EF4-FFF2-40B4-BE49-F238E27FC236}">
                <a16:creationId xmlns:a16="http://schemas.microsoft.com/office/drawing/2014/main" id="{961552B2-5CB6-45B0-81A1-14DAC0D6D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46" y="1083584"/>
            <a:ext cx="300399" cy="359494"/>
          </a:xfrm>
          <a:prstGeom prst="rect">
            <a:avLst/>
          </a:prstGeom>
        </p:spPr>
      </p:pic>
      <p:pic>
        <p:nvPicPr>
          <p:cNvPr id="193" name="그림 192">
            <a:extLst>
              <a:ext uri="{FF2B5EF4-FFF2-40B4-BE49-F238E27FC236}">
                <a16:creationId xmlns:a16="http://schemas.microsoft.com/office/drawing/2014/main" id="{F8D35AF0-CFCD-4555-94B0-7EAB6E233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49" y="1082264"/>
            <a:ext cx="300399" cy="359494"/>
          </a:xfrm>
          <a:prstGeom prst="rect">
            <a:avLst/>
          </a:prstGeom>
        </p:spPr>
      </p:pic>
      <p:pic>
        <p:nvPicPr>
          <p:cNvPr id="194" name="그림 193">
            <a:extLst>
              <a:ext uri="{FF2B5EF4-FFF2-40B4-BE49-F238E27FC236}">
                <a16:creationId xmlns:a16="http://schemas.microsoft.com/office/drawing/2014/main" id="{3229D420-C83B-487F-8393-0854078C2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0" y="1082264"/>
            <a:ext cx="300399" cy="359494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id="{BCDE0F90-BE13-41D7-AE75-4EBD767E9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4" y="1082149"/>
            <a:ext cx="300399" cy="359494"/>
          </a:xfrm>
          <a:prstGeom prst="rect">
            <a:avLst/>
          </a:prstGeom>
        </p:spPr>
      </p:pic>
      <p:pic>
        <p:nvPicPr>
          <p:cNvPr id="196" name="그림 195">
            <a:extLst>
              <a:ext uri="{FF2B5EF4-FFF2-40B4-BE49-F238E27FC236}">
                <a16:creationId xmlns:a16="http://schemas.microsoft.com/office/drawing/2014/main" id="{6ADAC7C9-C6C2-4032-85CE-711028B6B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00" y="1218219"/>
            <a:ext cx="300399" cy="359494"/>
          </a:xfrm>
          <a:prstGeom prst="rect">
            <a:avLst/>
          </a:prstGeom>
        </p:spPr>
      </p:pic>
      <p:pic>
        <p:nvPicPr>
          <p:cNvPr id="197" name="그림 196">
            <a:extLst>
              <a:ext uri="{FF2B5EF4-FFF2-40B4-BE49-F238E27FC236}">
                <a16:creationId xmlns:a16="http://schemas.microsoft.com/office/drawing/2014/main" id="{6768EFB0-7364-493C-B966-3163A8E6B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218219"/>
            <a:ext cx="300399" cy="359494"/>
          </a:xfrm>
          <a:prstGeom prst="rect">
            <a:avLst/>
          </a:prstGeom>
        </p:spPr>
      </p:pic>
      <p:pic>
        <p:nvPicPr>
          <p:cNvPr id="198" name="그림 197">
            <a:extLst>
              <a:ext uri="{FF2B5EF4-FFF2-40B4-BE49-F238E27FC236}">
                <a16:creationId xmlns:a16="http://schemas.microsoft.com/office/drawing/2014/main" id="{9440017D-668D-4263-9405-EBB96017E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12" y="1228641"/>
            <a:ext cx="300399" cy="359494"/>
          </a:xfrm>
          <a:prstGeom prst="rect">
            <a:avLst/>
          </a:prstGeom>
        </p:spPr>
      </p:pic>
      <p:pic>
        <p:nvPicPr>
          <p:cNvPr id="199" name="그림 198">
            <a:extLst>
              <a:ext uri="{FF2B5EF4-FFF2-40B4-BE49-F238E27FC236}">
                <a16:creationId xmlns:a16="http://schemas.microsoft.com/office/drawing/2014/main" id="{6E397ED7-4904-4E7D-87CD-D68079901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7" y="1228641"/>
            <a:ext cx="300399" cy="359494"/>
          </a:xfrm>
          <a:prstGeom prst="rect">
            <a:avLst/>
          </a:prstGeom>
        </p:spPr>
      </p:pic>
      <p:pic>
        <p:nvPicPr>
          <p:cNvPr id="200" name="그림 199">
            <a:extLst>
              <a:ext uri="{FF2B5EF4-FFF2-40B4-BE49-F238E27FC236}">
                <a16:creationId xmlns:a16="http://schemas.microsoft.com/office/drawing/2014/main" id="{B0528680-586A-46D3-8B6B-89DA208DD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60" y="1227321"/>
            <a:ext cx="300399" cy="359494"/>
          </a:xfrm>
          <a:prstGeom prst="rect">
            <a:avLst/>
          </a:prstGeom>
        </p:spPr>
      </p:pic>
      <p:pic>
        <p:nvPicPr>
          <p:cNvPr id="201" name="그림 200">
            <a:extLst>
              <a:ext uri="{FF2B5EF4-FFF2-40B4-BE49-F238E27FC236}">
                <a16:creationId xmlns:a16="http://schemas.microsoft.com/office/drawing/2014/main" id="{02F7F10F-BE83-4A57-9040-55B7E341C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71" y="1227321"/>
            <a:ext cx="300399" cy="359494"/>
          </a:xfrm>
          <a:prstGeom prst="rect">
            <a:avLst/>
          </a:prstGeom>
        </p:spPr>
      </p:pic>
      <p:pic>
        <p:nvPicPr>
          <p:cNvPr id="202" name="그림 201">
            <a:extLst>
              <a:ext uri="{FF2B5EF4-FFF2-40B4-BE49-F238E27FC236}">
                <a16:creationId xmlns:a16="http://schemas.microsoft.com/office/drawing/2014/main" id="{C66E08C1-1113-47BC-8029-8CBF41EAA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35" y="1227206"/>
            <a:ext cx="300399" cy="359494"/>
          </a:xfrm>
          <a:prstGeom prst="rect">
            <a:avLst/>
          </a:prstGeom>
        </p:spPr>
      </p:pic>
      <p:pic>
        <p:nvPicPr>
          <p:cNvPr id="203" name="그림 202">
            <a:extLst>
              <a:ext uri="{FF2B5EF4-FFF2-40B4-BE49-F238E27FC236}">
                <a16:creationId xmlns:a16="http://schemas.microsoft.com/office/drawing/2014/main" id="{BD70B880-6D6A-45A6-8A2A-91F65B4F1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01" y="1423556"/>
            <a:ext cx="300399" cy="359494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EDFACCBF-C374-4A4B-A700-302057F94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4" y="1420786"/>
            <a:ext cx="300399" cy="359494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id="{DB610EBF-B707-453E-AA43-E92A2775F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5" y="1417064"/>
            <a:ext cx="300399" cy="359494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id="{EE3E5C17-B057-4120-89CC-AFDE9A0E9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95" y="1417064"/>
            <a:ext cx="300399" cy="359494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id="{64F2E25D-8C15-4810-8596-C39C47CC7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90" y="1423556"/>
            <a:ext cx="300399" cy="359494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id="{CF99EA9D-A6F5-464F-AB3D-BAAF4415D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8" y="1431552"/>
            <a:ext cx="300399" cy="359494"/>
          </a:xfrm>
          <a:prstGeom prst="rect">
            <a:avLst/>
          </a:prstGeom>
        </p:spPr>
      </p:pic>
      <p:pic>
        <p:nvPicPr>
          <p:cNvPr id="210" name="그림 209">
            <a:extLst>
              <a:ext uri="{FF2B5EF4-FFF2-40B4-BE49-F238E27FC236}">
                <a16:creationId xmlns:a16="http://schemas.microsoft.com/office/drawing/2014/main" id="{5B6AEEA6-6ADE-41B6-858B-A733BC1A5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89" y="1628893"/>
            <a:ext cx="300399" cy="359494"/>
          </a:xfrm>
          <a:prstGeom prst="rect">
            <a:avLst/>
          </a:prstGeom>
        </p:spPr>
      </p:pic>
      <p:pic>
        <p:nvPicPr>
          <p:cNvPr id="211" name="그림 210">
            <a:extLst>
              <a:ext uri="{FF2B5EF4-FFF2-40B4-BE49-F238E27FC236}">
                <a16:creationId xmlns:a16="http://schemas.microsoft.com/office/drawing/2014/main" id="{BD7D57A5-23A6-4FDA-944C-B30BFE34F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2" y="1626123"/>
            <a:ext cx="300399" cy="359494"/>
          </a:xfrm>
          <a:prstGeom prst="rect">
            <a:avLst/>
          </a:prstGeom>
        </p:spPr>
      </p:pic>
      <p:pic>
        <p:nvPicPr>
          <p:cNvPr id="212" name="그림 211">
            <a:extLst>
              <a:ext uri="{FF2B5EF4-FFF2-40B4-BE49-F238E27FC236}">
                <a16:creationId xmlns:a16="http://schemas.microsoft.com/office/drawing/2014/main" id="{10C68B35-E482-4CCA-8EC3-207923AEF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3" y="1622401"/>
            <a:ext cx="300399" cy="359494"/>
          </a:xfrm>
          <a:prstGeom prst="rect">
            <a:avLst/>
          </a:prstGeom>
        </p:spPr>
      </p:pic>
      <p:pic>
        <p:nvPicPr>
          <p:cNvPr id="213" name="그림 212">
            <a:extLst>
              <a:ext uri="{FF2B5EF4-FFF2-40B4-BE49-F238E27FC236}">
                <a16:creationId xmlns:a16="http://schemas.microsoft.com/office/drawing/2014/main" id="{2883139E-B512-4458-A352-72E6D2937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83" y="1622401"/>
            <a:ext cx="300399" cy="359494"/>
          </a:xfrm>
          <a:prstGeom prst="rect">
            <a:avLst/>
          </a:prstGeom>
        </p:spPr>
      </p:pic>
      <p:pic>
        <p:nvPicPr>
          <p:cNvPr id="214" name="그림 213">
            <a:extLst>
              <a:ext uri="{FF2B5EF4-FFF2-40B4-BE49-F238E27FC236}">
                <a16:creationId xmlns:a16="http://schemas.microsoft.com/office/drawing/2014/main" id="{326222D0-92D1-4738-B905-19B4F1C1D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78" y="1628893"/>
            <a:ext cx="300399" cy="359494"/>
          </a:xfrm>
          <a:prstGeom prst="rect">
            <a:avLst/>
          </a:prstGeom>
        </p:spPr>
      </p:pic>
      <p:pic>
        <p:nvPicPr>
          <p:cNvPr id="215" name="그림 214">
            <a:extLst>
              <a:ext uri="{FF2B5EF4-FFF2-40B4-BE49-F238E27FC236}">
                <a16:creationId xmlns:a16="http://schemas.microsoft.com/office/drawing/2014/main" id="{5C69013B-E94D-4C7D-8B0C-1241E6584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6" y="1636889"/>
            <a:ext cx="300399" cy="359494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533A4CFB-F258-4F62-8FA6-C210C5BF443C}"/>
              </a:ext>
            </a:extLst>
          </p:cNvPr>
          <p:cNvGrpSpPr/>
          <p:nvPr/>
        </p:nvGrpSpPr>
        <p:grpSpPr>
          <a:xfrm>
            <a:off x="473179" y="2506277"/>
            <a:ext cx="1677417" cy="2418704"/>
            <a:chOff x="5660905" y="2625432"/>
            <a:chExt cx="1905282" cy="2610167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AA67B88B-916B-4CA5-AD0E-B06DC11072E3}"/>
                </a:ext>
              </a:extLst>
            </p:cNvPr>
            <p:cNvSpPr/>
            <p:nvPr/>
          </p:nvSpPr>
          <p:spPr>
            <a:xfrm>
              <a:off x="5660905" y="2625432"/>
              <a:ext cx="1905282" cy="260367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D8CA3BDE-22CF-4626-BA0F-1069174DA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05" y="2625432"/>
              <a:ext cx="1905282" cy="2610167"/>
            </a:xfrm>
            <a:prstGeom prst="rect">
              <a:avLst/>
            </a:prstGeom>
          </p:spPr>
        </p:pic>
      </p:grpSp>
      <p:pic>
        <p:nvPicPr>
          <p:cNvPr id="217" name="그림 216">
            <a:extLst>
              <a:ext uri="{FF2B5EF4-FFF2-40B4-BE49-F238E27FC236}">
                <a16:creationId xmlns:a16="http://schemas.microsoft.com/office/drawing/2014/main" id="{1A43EE81-2381-4FFF-8075-CDCF915F5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3066910"/>
            <a:ext cx="411162" cy="490883"/>
          </a:xfrm>
          <a:prstGeom prst="rect">
            <a:avLst/>
          </a:prstGeom>
        </p:spPr>
      </p:pic>
      <p:pic>
        <p:nvPicPr>
          <p:cNvPr id="218" name="그림 217">
            <a:extLst>
              <a:ext uri="{FF2B5EF4-FFF2-40B4-BE49-F238E27FC236}">
                <a16:creationId xmlns:a16="http://schemas.microsoft.com/office/drawing/2014/main" id="{812424EF-D827-4978-B85B-E4ECF03C4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" y="3808939"/>
            <a:ext cx="300399" cy="359494"/>
          </a:xfrm>
          <a:prstGeom prst="rect">
            <a:avLst/>
          </a:prstGeom>
        </p:spPr>
      </p:pic>
      <p:pic>
        <p:nvPicPr>
          <p:cNvPr id="219" name="그림 218">
            <a:extLst>
              <a:ext uri="{FF2B5EF4-FFF2-40B4-BE49-F238E27FC236}">
                <a16:creationId xmlns:a16="http://schemas.microsoft.com/office/drawing/2014/main" id="{60182EDB-3699-484D-9291-A2AF43CCC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6" y="4482461"/>
            <a:ext cx="321098" cy="35242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5481B162-D87C-4EB9-9C2E-9D2C56C2ADB1}"/>
              </a:ext>
            </a:extLst>
          </p:cNvPr>
          <p:cNvSpPr txBox="1"/>
          <p:nvPr/>
        </p:nvSpPr>
        <p:spPr>
          <a:xfrm>
            <a:off x="1107316" y="3066910"/>
            <a:ext cx="1199358" cy="1858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수박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사과 </a:t>
            </a:r>
            <a:r>
              <a:rPr lang="en-US" altLang="ko-KR" sz="1000" b="1" dirty="0">
                <a:latin typeface="+mn-ea"/>
                <a:cs typeface="+mj-cs"/>
              </a:rPr>
              <a:t>1kg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감자 </a:t>
            </a:r>
            <a:r>
              <a:rPr lang="en-US" altLang="ko-KR" sz="1000" b="1" dirty="0">
                <a:latin typeface="+mn-ea"/>
                <a:cs typeface="+mj-cs"/>
              </a:rPr>
              <a:t>3kg</a:t>
            </a:r>
          </a:p>
        </p:txBody>
      </p:sp>
      <p:pic>
        <p:nvPicPr>
          <p:cNvPr id="227" name="그림 226">
            <a:extLst>
              <a:ext uri="{FF2B5EF4-FFF2-40B4-BE49-F238E27FC236}">
                <a16:creationId xmlns:a16="http://schemas.microsoft.com/office/drawing/2014/main" id="{783AB6D4-7DD3-460C-856F-F495393118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30" y="2688811"/>
            <a:ext cx="2560930" cy="2824560"/>
          </a:xfrm>
          <a:prstGeom prst="rect">
            <a:avLst/>
          </a:prstGeom>
        </p:spPr>
      </p:pic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127213" y="4686300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pic>
        <p:nvPicPr>
          <p:cNvPr id="209" name="그림 208">
            <a:extLst>
              <a:ext uri="{FF2B5EF4-FFF2-40B4-BE49-F238E27FC236}">
                <a16:creationId xmlns:a16="http://schemas.microsoft.com/office/drawing/2014/main" id="{84EF0867-6C14-4E7A-B06F-FF24EAA8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5" y="4192551"/>
            <a:ext cx="411162" cy="490883"/>
          </a:xfrm>
          <a:prstGeom prst="rect">
            <a:avLst/>
          </a:prstGeom>
        </p:spPr>
      </p:pic>
      <p:pic>
        <p:nvPicPr>
          <p:cNvPr id="220" name="그림 219">
            <a:extLst>
              <a:ext uri="{FF2B5EF4-FFF2-40B4-BE49-F238E27FC236}">
                <a16:creationId xmlns:a16="http://schemas.microsoft.com/office/drawing/2014/main" id="{6987E86D-7EB2-49CF-B56A-E98271B6E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3" y="4143029"/>
            <a:ext cx="411162" cy="490883"/>
          </a:xfrm>
          <a:prstGeom prst="rect">
            <a:avLst/>
          </a:prstGeom>
        </p:spPr>
      </p:pic>
      <p:pic>
        <p:nvPicPr>
          <p:cNvPr id="222" name="그림 221">
            <a:extLst>
              <a:ext uri="{FF2B5EF4-FFF2-40B4-BE49-F238E27FC236}">
                <a16:creationId xmlns:a16="http://schemas.microsoft.com/office/drawing/2014/main" id="{DA60B5E5-4767-4A9A-8F94-9A9FB0EC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49" y="4167790"/>
            <a:ext cx="411162" cy="490883"/>
          </a:xfrm>
          <a:prstGeom prst="rect">
            <a:avLst/>
          </a:prstGeom>
        </p:spPr>
      </p:pic>
      <p:pic>
        <p:nvPicPr>
          <p:cNvPr id="226" name="그림 225">
            <a:extLst>
              <a:ext uri="{FF2B5EF4-FFF2-40B4-BE49-F238E27FC236}">
                <a16:creationId xmlns:a16="http://schemas.microsoft.com/office/drawing/2014/main" id="{631B1ABD-760B-4400-AAA8-F4CA52A72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03" y="4138456"/>
            <a:ext cx="411162" cy="490883"/>
          </a:xfrm>
          <a:prstGeom prst="rect">
            <a:avLst/>
          </a:prstGeom>
        </p:spPr>
      </p:pic>
      <p:pic>
        <p:nvPicPr>
          <p:cNvPr id="228" name="그림 227">
            <a:extLst>
              <a:ext uri="{FF2B5EF4-FFF2-40B4-BE49-F238E27FC236}">
                <a16:creationId xmlns:a16="http://schemas.microsoft.com/office/drawing/2014/main" id="{99F294C3-BA27-451F-8236-DC7D788C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35" y="4105231"/>
            <a:ext cx="411162" cy="490883"/>
          </a:xfrm>
          <a:prstGeom prst="rect">
            <a:avLst/>
          </a:prstGeom>
        </p:spPr>
      </p:pic>
      <p:pic>
        <p:nvPicPr>
          <p:cNvPr id="231" name="그림 230">
            <a:extLst>
              <a:ext uri="{FF2B5EF4-FFF2-40B4-BE49-F238E27FC236}">
                <a16:creationId xmlns:a16="http://schemas.microsoft.com/office/drawing/2014/main" id="{CBCAE3BB-29C0-4571-82D4-2E992903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85" y="4106657"/>
            <a:ext cx="411162" cy="490883"/>
          </a:xfrm>
          <a:prstGeom prst="rect">
            <a:avLst/>
          </a:prstGeom>
        </p:spPr>
      </p:pic>
      <p:pic>
        <p:nvPicPr>
          <p:cNvPr id="232" name="그림 231">
            <a:extLst>
              <a:ext uri="{FF2B5EF4-FFF2-40B4-BE49-F238E27FC236}">
                <a16:creationId xmlns:a16="http://schemas.microsoft.com/office/drawing/2014/main" id="{FF07E302-252E-46EF-BFB0-BE2BC0925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50" y="3920911"/>
            <a:ext cx="300399" cy="359494"/>
          </a:xfrm>
          <a:prstGeom prst="rect">
            <a:avLst/>
          </a:prstGeom>
        </p:spPr>
      </p:pic>
      <p:pic>
        <p:nvPicPr>
          <p:cNvPr id="233" name="그림 232">
            <a:extLst>
              <a:ext uri="{FF2B5EF4-FFF2-40B4-BE49-F238E27FC236}">
                <a16:creationId xmlns:a16="http://schemas.microsoft.com/office/drawing/2014/main" id="{607D854F-2EF0-4C15-B113-DB5B700CE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73" y="3918141"/>
            <a:ext cx="300399" cy="359494"/>
          </a:xfrm>
          <a:prstGeom prst="rect">
            <a:avLst/>
          </a:prstGeom>
        </p:spPr>
      </p:pic>
      <p:pic>
        <p:nvPicPr>
          <p:cNvPr id="234" name="그림 233">
            <a:extLst>
              <a:ext uri="{FF2B5EF4-FFF2-40B4-BE49-F238E27FC236}">
                <a16:creationId xmlns:a16="http://schemas.microsoft.com/office/drawing/2014/main" id="{06456F10-3B3E-4426-B218-0CF8EC3B9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4" y="3914419"/>
            <a:ext cx="300399" cy="359494"/>
          </a:xfrm>
          <a:prstGeom prst="rect">
            <a:avLst/>
          </a:prstGeom>
        </p:spPr>
      </p:pic>
      <p:pic>
        <p:nvPicPr>
          <p:cNvPr id="235" name="그림 234">
            <a:extLst>
              <a:ext uri="{FF2B5EF4-FFF2-40B4-BE49-F238E27FC236}">
                <a16:creationId xmlns:a16="http://schemas.microsoft.com/office/drawing/2014/main" id="{2FB67437-DD0C-4970-AD08-79AA72DFA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44" y="3914419"/>
            <a:ext cx="300399" cy="359494"/>
          </a:xfrm>
          <a:prstGeom prst="rect">
            <a:avLst/>
          </a:prstGeom>
        </p:spPr>
      </p:pic>
      <p:pic>
        <p:nvPicPr>
          <p:cNvPr id="236" name="그림 235">
            <a:extLst>
              <a:ext uri="{FF2B5EF4-FFF2-40B4-BE49-F238E27FC236}">
                <a16:creationId xmlns:a16="http://schemas.microsoft.com/office/drawing/2014/main" id="{84E2BB0B-152E-4755-AFDA-A03571BB9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39" y="3920911"/>
            <a:ext cx="300399" cy="359494"/>
          </a:xfrm>
          <a:prstGeom prst="rect">
            <a:avLst/>
          </a:prstGeom>
        </p:spPr>
      </p:pic>
      <p:pic>
        <p:nvPicPr>
          <p:cNvPr id="237" name="그림 236">
            <a:extLst>
              <a:ext uri="{FF2B5EF4-FFF2-40B4-BE49-F238E27FC236}">
                <a16:creationId xmlns:a16="http://schemas.microsoft.com/office/drawing/2014/main" id="{2255101B-75C3-4902-93FE-58D3FD6F1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12" y="3908211"/>
            <a:ext cx="321098" cy="352425"/>
          </a:xfrm>
          <a:prstGeom prst="rect">
            <a:avLst/>
          </a:prstGeom>
        </p:spPr>
      </p:pic>
      <p:pic>
        <p:nvPicPr>
          <p:cNvPr id="238" name="그림 237">
            <a:extLst>
              <a:ext uri="{FF2B5EF4-FFF2-40B4-BE49-F238E27FC236}">
                <a16:creationId xmlns:a16="http://schemas.microsoft.com/office/drawing/2014/main" id="{C0ABF06E-E35D-4B60-82BA-698BF585D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58" y="3660156"/>
            <a:ext cx="321098" cy="352425"/>
          </a:xfrm>
          <a:prstGeom prst="rect">
            <a:avLst/>
          </a:prstGeom>
        </p:spPr>
      </p:pic>
      <p:pic>
        <p:nvPicPr>
          <p:cNvPr id="239" name="그림 238">
            <a:extLst>
              <a:ext uri="{FF2B5EF4-FFF2-40B4-BE49-F238E27FC236}">
                <a16:creationId xmlns:a16="http://schemas.microsoft.com/office/drawing/2014/main" id="{2F671BDB-B935-44FA-95C2-55CD0B809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36" y="3660156"/>
            <a:ext cx="321098" cy="352425"/>
          </a:xfrm>
          <a:prstGeom prst="rect">
            <a:avLst/>
          </a:prstGeom>
        </p:spPr>
      </p:pic>
      <p:pic>
        <p:nvPicPr>
          <p:cNvPr id="240" name="그림 239">
            <a:extLst>
              <a:ext uri="{FF2B5EF4-FFF2-40B4-BE49-F238E27FC236}">
                <a16:creationId xmlns:a16="http://schemas.microsoft.com/office/drawing/2014/main" id="{89C8A2B4-C1B1-408B-8CD4-2CD98B962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9" y="3674462"/>
            <a:ext cx="321098" cy="352425"/>
          </a:xfrm>
          <a:prstGeom prst="rect">
            <a:avLst/>
          </a:prstGeom>
        </p:spPr>
      </p:pic>
      <p:pic>
        <p:nvPicPr>
          <p:cNvPr id="241" name="그림 240">
            <a:extLst>
              <a:ext uri="{FF2B5EF4-FFF2-40B4-BE49-F238E27FC236}">
                <a16:creationId xmlns:a16="http://schemas.microsoft.com/office/drawing/2014/main" id="{A909986F-89C1-4CFD-8739-1BE6208FD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79" y="3674462"/>
            <a:ext cx="321098" cy="352425"/>
          </a:xfrm>
          <a:prstGeom prst="rect">
            <a:avLst/>
          </a:prstGeom>
        </p:spPr>
      </p:pic>
      <p:pic>
        <p:nvPicPr>
          <p:cNvPr id="242" name="그림 241">
            <a:extLst>
              <a:ext uri="{FF2B5EF4-FFF2-40B4-BE49-F238E27FC236}">
                <a16:creationId xmlns:a16="http://schemas.microsoft.com/office/drawing/2014/main" id="{C8A82372-2975-4C09-BD16-CF52E78C9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07" y="3660156"/>
            <a:ext cx="321098" cy="352425"/>
          </a:xfrm>
          <a:prstGeom prst="rect">
            <a:avLst/>
          </a:prstGeom>
        </p:spPr>
      </p:pic>
      <p:pic>
        <p:nvPicPr>
          <p:cNvPr id="243" name="그림 242">
            <a:extLst>
              <a:ext uri="{FF2B5EF4-FFF2-40B4-BE49-F238E27FC236}">
                <a16:creationId xmlns:a16="http://schemas.microsoft.com/office/drawing/2014/main" id="{B39A572D-1FA9-4685-AC4E-216A636E7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95" y="3889038"/>
            <a:ext cx="321098" cy="352425"/>
          </a:xfrm>
          <a:prstGeom prst="rect">
            <a:avLst/>
          </a:prstGeom>
        </p:spPr>
      </p:pic>
      <p:pic>
        <p:nvPicPr>
          <p:cNvPr id="244" name="그림 243">
            <a:extLst>
              <a:ext uri="{FF2B5EF4-FFF2-40B4-BE49-F238E27FC236}">
                <a16:creationId xmlns:a16="http://schemas.microsoft.com/office/drawing/2014/main" id="{E9E2FE22-164C-4C69-8DCC-1DF11B339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16" y="3889039"/>
            <a:ext cx="321098" cy="352425"/>
          </a:xfrm>
          <a:prstGeom prst="rect">
            <a:avLst/>
          </a:prstGeom>
        </p:spPr>
      </p:pic>
      <p:pic>
        <p:nvPicPr>
          <p:cNvPr id="245" name="그림 244">
            <a:extLst>
              <a:ext uri="{FF2B5EF4-FFF2-40B4-BE49-F238E27FC236}">
                <a16:creationId xmlns:a16="http://schemas.microsoft.com/office/drawing/2014/main" id="{FC5120A9-F71A-40ED-A468-11B9EC7AE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37" y="3887294"/>
            <a:ext cx="321098" cy="352425"/>
          </a:xfrm>
          <a:prstGeom prst="rect">
            <a:avLst/>
          </a:prstGeom>
        </p:spPr>
      </p:pic>
      <p:pic>
        <p:nvPicPr>
          <p:cNvPr id="246" name="그림 245">
            <a:extLst>
              <a:ext uri="{FF2B5EF4-FFF2-40B4-BE49-F238E27FC236}">
                <a16:creationId xmlns:a16="http://schemas.microsoft.com/office/drawing/2014/main" id="{48489D13-55A8-48B1-B1AA-1F55A2D3F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54" y="3681995"/>
            <a:ext cx="321098" cy="352425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15404BC2-E8DF-42A5-8155-CAF70DA56DDB}"/>
              </a:ext>
            </a:extLst>
          </p:cNvPr>
          <p:cNvSpPr txBox="1"/>
          <p:nvPr/>
        </p:nvSpPr>
        <p:spPr>
          <a:xfrm>
            <a:off x="5842479" y="410212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E3F906-225D-48E8-91C4-4CB6F66BC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7" y="3314582"/>
            <a:ext cx="2362404" cy="22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4-1-2 </a:t>
            </a:r>
            <a:r>
              <a:rPr lang="ko-KR" altLang="en-US" sz="1800" spc="-150" dirty="0">
                <a:latin typeface="+mn-ea"/>
              </a:rPr>
              <a:t>각도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피자를 포장하자</a:t>
            </a:r>
            <a:endParaRPr lang="en-US" altLang="ko-KR" sz="2800" dirty="0"/>
          </a:p>
          <a:p>
            <a:r>
              <a:rPr lang="ko-KR" altLang="en-US" sz="1600" dirty="0"/>
              <a:t>주문이 들어온 메뉴별로 피자를 포장하자</a:t>
            </a:r>
          </a:p>
        </p:txBody>
      </p:sp>
    </p:spTree>
    <p:extLst>
      <p:ext uri="{BB962C8B-B14F-4D97-AF65-F5344CB8AC3E}">
        <p14:creationId xmlns:p14="http://schemas.microsoft.com/office/powerpoint/2010/main" val="141634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8984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채워질 빈 피자박스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피자조각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가지의 피자 버튼 클릭 시 피자박스에 피자가 채워진다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 주문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주문내역에 피자 종류와 각도가 나와있다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:a16="http://schemas.microsoft.com/office/drawing/2014/main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:a16="http://schemas.microsoft.com/office/drawing/2014/main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081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채워진다 피자는 한조각에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45º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FFCBCBF2-D43E-4447-AB90-224505387CA7}"/>
              </a:ext>
            </a:extLst>
          </p:cNvPr>
          <p:cNvGrpSpPr/>
          <p:nvPr/>
        </p:nvGrpSpPr>
        <p:grpSpPr>
          <a:xfrm>
            <a:off x="5536942" y="4103282"/>
            <a:ext cx="594670" cy="594670"/>
            <a:chOff x="6450219" y="1216746"/>
            <a:chExt cx="686556" cy="686556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75828EFE-C807-435E-ACBD-0D0C0276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02B14936-1777-44D4-A751-DA1375C6DD18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6A239604-6FF3-4AD3-B2DE-8BEB9496706B}"/>
              </a:ext>
            </a:extLst>
          </p:cNvPr>
          <p:cNvGrpSpPr/>
          <p:nvPr/>
        </p:nvGrpSpPr>
        <p:grpSpPr>
          <a:xfrm>
            <a:off x="7526165" y="4798799"/>
            <a:ext cx="594670" cy="594670"/>
            <a:chOff x="7322351" y="1216746"/>
            <a:chExt cx="686556" cy="686556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1A399F10-9838-4062-9D82-8DDEAEFF9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D76F583A-08B7-491C-B9F8-62E08E3D94D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4EF2036E-25B4-487B-A431-27F6E4756CF0}"/>
              </a:ext>
            </a:extLst>
          </p:cNvPr>
          <p:cNvGrpSpPr/>
          <p:nvPr/>
        </p:nvGrpSpPr>
        <p:grpSpPr>
          <a:xfrm>
            <a:off x="5530123" y="4782149"/>
            <a:ext cx="594670" cy="594670"/>
            <a:chOff x="6443578" y="2042459"/>
            <a:chExt cx="686556" cy="686556"/>
          </a:xfrm>
        </p:grpSpPr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C25B48BA-945E-4534-B53F-D455A7626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B1D6DF65-87DF-4D5D-AC0E-4A0CAFFEDAAC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516EC6EF-7F56-4A03-910C-11DD6B51F4B7}"/>
              </a:ext>
            </a:extLst>
          </p:cNvPr>
          <p:cNvGrpSpPr/>
          <p:nvPr/>
        </p:nvGrpSpPr>
        <p:grpSpPr>
          <a:xfrm>
            <a:off x="7522512" y="4103282"/>
            <a:ext cx="594670" cy="594670"/>
            <a:chOff x="7315710" y="2042459"/>
            <a:chExt cx="686556" cy="686556"/>
          </a:xfrm>
        </p:grpSpPr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76C722E4-24C8-4A9A-B0EC-38963AF9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C8BE8516-8714-4254-AEF3-9C0B5A20857E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45E079A3-E8DA-4D22-AD94-37B1B1B48A2D}"/>
              </a:ext>
            </a:extLst>
          </p:cNvPr>
          <p:cNvGrpSpPr/>
          <p:nvPr/>
        </p:nvGrpSpPr>
        <p:grpSpPr>
          <a:xfrm>
            <a:off x="6202548" y="4103282"/>
            <a:ext cx="594670" cy="594670"/>
            <a:chOff x="6440258" y="2884012"/>
            <a:chExt cx="686556" cy="686556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AC9C7A9D-8FEE-4A29-8225-24E00DC5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D16A1E2C-5A79-46E4-B54C-3326AD38AC17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4CA7A54F-249D-4420-9FBA-F2A9C0C4E9FD}"/>
              </a:ext>
            </a:extLst>
          </p:cNvPr>
          <p:cNvGrpSpPr/>
          <p:nvPr/>
        </p:nvGrpSpPr>
        <p:grpSpPr>
          <a:xfrm>
            <a:off x="6859281" y="4103282"/>
            <a:ext cx="594670" cy="594670"/>
            <a:chOff x="7312390" y="2884012"/>
            <a:chExt cx="686556" cy="686556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E5B2941B-BA79-4151-BC44-7B420D24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206F2A05-E0EA-4D42-841E-0FF85DE27EE7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66BC0CF7-A482-4083-9CD8-59D7148F90E3}"/>
              </a:ext>
            </a:extLst>
          </p:cNvPr>
          <p:cNvGrpSpPr/>
          <p:nvPr/>
        </p:nvGrpSpPr>
        <p:grpSpPr>
          <a:xfrm>
            <a:off x="6201043" y="4776979"/>
            <a:ext cx="594670" cy="594670"/>
            <a:chOff x="6446695" y="3698150"/>
            <a:chExt cx="686556" cy="686556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4DDBD445-CBBA-46E7-AA3F-517B9876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67727C58-D17D-4EF1-ADC7-1D167CFC80C1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4CA9428F-1144-4A2F-8816-F1F7B933716F}"/>
              </a:ext>
            </a:extLst>
          </p:cNvPr>
          <p:cNvGrpSpPr/>
          <p:nvPr/>
        </p:nvGrpSpPr>
        <p:grpSpPr>
          <a:xfrm>
            <a:off x="6856509" y="4793847"/>
            <a:ext cx="594670" cy="594670"/>
            <a:chOff x="7318827" y="3698150"/>
            <a:chExt cx="686556" cy="686556"/>
          </a:xfrm>
        </p:grpSpPr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4E34181D-C1E8-4480-B22A-0032ECA65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4F5528B8-2CDF-4FFC-98E9-677B8C3952E8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1C9BA394-FB3F-4D56-AD08-64A36B674047}"/>
              </a:ext>
            </a:extLst>
          </p:cNvPr>
          <p:cNvSpPr/>
          <p:nvPr/>
        </p:nvSpPr>
        <p:spPr>
          <a:xfrm>
            <a:off x="4779008" y="4039163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9262FF-DBF9-4D6B-B4A6-3779C0294423}"/>
              </a:ext>
            </a:extLst>
          </p:cNvPr>
          <p:cNvSpPr txBox="1"/>
          <p:nvPr/>
        </p:nvSpPr>
        <p:spPr>
          <a:xfrm>
            <a:off x="4866892" y="4454223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5426AE0D-09CA-4BFC-A5E7-49ACC4A54F90}"/>
              </a:ext>
            </a:extLst>
          </p:cNvPr>
          <p:cNvGrpSpPr/>
          <p:nvPr/>
        </p:nvGrpSpPr>
        <p:grpSpPr>
          <a:xfrm>
            <a:off x="4555869" y="1096715"/>
            <a:ext cx="3765555" cy="1805549"/>
            <a:chOff x="4564527" y="1253033"/>
            <a:chExt cx="3765555" cy="1805549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62AB7118-587C-498A-9540-78CB22CF49E5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99" name="그림 98">
                <a:extLst>
                  <a:ext uri="{FF2B5EF4-FFF2-40B4-BE49-F238E27FC236}">
                    <a16:creationId xmlns:a16="http://schemas.microsoft.com/office/drawing/2014/main" id="{F5C67379-57C0-4077-BDE7-2F9C73128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id="{BD5D2194-D49D-4135-B689-75F5D918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00912567-75CE-4E9C-BB80-335420D590E3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803929BB-A4FD-469A-BF94-15CE843AA37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27C2CFC9-E51A-4840-BDBE-764F970B7E2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A9AF1190-4267-4686-BEBE-BC2F45F01C37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6" name="그림 105">
                <a:extLst>
                  <a:ext uri="{FF2B5EF4-FFF2-40B4-BE49-F238E27FC236}">
                    <a16:creationId xmlns:a16="http://schemas.microsoft.com/office/drawing/2014/main" id="{40CCC0B6-C612-4370-8EAF-A379848B8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1" name="그림 110">
                <a:extLst>
                  <a:ext uri="{FF2B5EF4-FFF2-40B4-BE49-F238E27FC236}">
                    <a16:creationId xmlns:a16="http://schemas.microsoft.com/office/drawing/2014/main" id="{C7B8DD72-9614-4107-81AA-0A2128B1A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id="{C9105331-37B7-4854-86B3-448E397BD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F8AE94B-680A-4236-B125-38EED1D2F8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4" name="그림 113">
            <a:extLst>
              <a:ext uri="{FF2B5EF4-FFF2-40B4-BE49-F238E27FC236}">
                <a16:creationId xmlns:a16="http://schemas.microsoft.com/office/drawing/2014/main" id="{48122EA4-4EFA-40BF-86FF-AB680FDC4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3-1-1 </a:t>
            </a:r>
            <a:r>
              <a:rPr lang="ko-KR" altLang="en-US" sz="1800" spc="-150" dirty="0">
                <a:latin typeface="+mn-ea"/>
              </a:rPr>
              <a:t>덧셈과 뺄셈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버스 정류장 게임</a:t>
            </a:r>
          </a:p>
          <a:p>
            <a:r>
              <a:rPr lang="ko-KR" altLang="en-US" sz="1600" dirty="0"/>
              <a:t>집으로 돌아가는 버스를 찾아라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62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>
            <a:extLst>
              <a:ext uri="{FF2B5EF4-FFF2-40B4-BE49-F238E27FC236}">
                <a16:creationId xmlns:a16="http://schemas.microsoft.com/office/drawing/2014/main" id="{385C1144-EE35-4CEF-B74D-88BF1C6C1D68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FBDCA199-B68E-4B36-977A-D00328B82111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id="{C94CC4CE-4A86-4FB0-9364-E5320A0A9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2" name="그림 101">
                <a:extLst>
                  <a:ext uri="{FF2B5EF4-FFF2-40B4-BE49-F238E27FC236}">
                    <a16:creationId xmlns:a16="http://schemas.microsoft.com/office/drawing/2014/main" id="{290DA14B-7944-4535-880B-7E9A11DBA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ED2FB645-AE23-48CB-B49B-A6E659064468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838C5FAC-C150-4ADF-ABBD-7DEEF86BD9EB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D6A1064E-C38B-484B-AF90-515490D0B7A1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29CEC2BB-17CA-4446-A247-90A4C275FC74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11" name="그림 110">
                <a:extLst>
                  <a:ext uri="{FF2B5EF4-FFF2-40B4-BE49-F238E27FC236}">
                    <a16:creationId xmlns:a16="http://schemas.microsoft.com/office/drawing/2014/main" id="{D02EFC2A-E45C-4BC1-BF19-136BDE1FA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id="{B7305ADB-10D4-4425-8308-86A2F5304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3" name="그림 112">
                <a:extLst>
                  <a:ext uri="{FF2B5EF4-FFF2-40B4-BE49-F238E27FC236}">
                    <a16:creationId xmlns:a16="http://schemas.microsoft.com/office/drawing/2014/main" id="{7B6DEC86-FAFF-4300-89E9-ED7A7C951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9D11984-7510-481F-968B-C3E7EBE35FFB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:a16="http://schemas.microsoft.com/office/drawing/2014/main" id="{DE971347-1310-4EA0-AC33-E3DBE8164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797786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4-1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AC9CD114-F866-4326-8C85-4CEFD9F48202}"/>
              </a:ext>
            </a:extLst>
          </p:cNvPr>
          <p:cNvSpPr/>
          <p:nvPr/>
        </p:nvSpPr>
        <p:spPr>
          <a:xfrm>
            <a:off x="2402316" y="2772422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AF8602A-DFE2-4FCE-A5A2-C0891BAEB2F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A812EE04-CBDC-4BC1-9DB5-6C144306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1FD341D3-A4C4-412B-857F-F1A4CA23735C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1C22128B-C65B-49B6-8E7E-6D7CA4670923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70F92644-A9DC-4105-8863-CE84D31EC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99DADFD7-E18E-40B0-91D4-B88F14DE1768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5F429B8-DC8E-4478-860E-296E47B5DE7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068BEF0C-FBB8-42EA-90F2-589184E0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A3D3BE58-14C4-4927-BED2-DAB45A5F3896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4115AD2-66E2-45F3-861A-13E61A4B3D1A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210DB307-2CB8-4BC0-8E6A-12778919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1ACEC312-B4FD-4141-8CD2-12B59139803B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61FE0348-D2B3-4630-B83C-58BF9BF7F810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E586AC6D-D974-4EEE-BE97-DB684FDB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F0378A35-E7EC-498B-A67D-A96B55F5BA5A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78921BDA-05AD-48E3-B472-D1B59D57C9DD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EEB8F932-B49A-4EBC-8CCC-0B6863F43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DFA57CC7-A0B7-4291-A99E-BB5ED729157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7122F648-247A-468A-87AD-8BAC7457BB6D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E2E263B0-52E6-469D-A88D-0426A387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CFDC5323-B5B3-45C0-BA1B-66390E735A4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022F8A25-273F-44E2-97CB-B3B3165DF413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60F10947-4BE5-4869-95ED-43B6F0C6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4C0AB6B0-7062-4FC2-B551-40366A759B67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7FCBA8D7-9516-4C29-9F2C-5BCDBC47F87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34D16D-CFEF-4838-8943-88689500F536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8278A9-9DD1-43E8-8ED7-0A0B4C8A54D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9D19F0A-5C23-4A0B-9194-7ECF9B63CC28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90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61ED53F4-2AAF-4225-811D-40A529F0ED03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B6472B1D-9300-4221-850C-B11179B8B1A6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88" name="그림 187">
                <a:extLst>
                  <a:ext uri="{FF2B5EF4-FFF2-40B4-BE49-F238E27FC236}">
                    <a16:creationId xmlns:a16="http://schemas.microsoft.com/office/drawing/2014/main" id="{47B02F4E-C64D-4CE2-B72B-401972922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89" name="그림 188">
                <a:extLst>
                  <a:ext uri="{FF2B5EF4-FFF2-40B4-BE49-F238E27FC236}">
                    <a16:creationId xmlns:a16="http://schemas.microsoft.com/office/drawing/2014/main" id="{06D87389-E3A0-441E-ACC7-FBBEBD18E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90" name="직사각형 189">
                <a:extLst>
                  <a:ext uri="{FF2B5EF4-FFF2-40B4-BE49-F238E27FC236}">
                    <a16:creationId xmlns:a16="http://schemas.microsoft.com/office/drawing/2014/main" id="{A7F47AB6-2026-4C43-B1BD-45D42E70F78A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91" name="직사각형 190">
                <a:extLst>
                  <a:ext uri="{FF2B5EF4-FFF2-40B4-BE49-F238E27FC236}">
                    <a16:creationId xmlns:a16="http://schemas.microsoft.com/office/drawing/2014/main" id="{03BFE2CE-0E08-4CA2-8012-39A9A666ECA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92" name="직사각형 191">
                <a:extLst>
                  <a:ext uri="{FF2B5EF4-FFF2-40B4-BE49-F238E27FC236}">
                    <a16:creationId xmlns:a16="http://schemas.microsoft.com/office/drawing/2014/main" id="{C7055AE2-09B2-46C1-AB62-AD56D423814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93" name="직사각형 192">
                <a:extLst>
                  <a:ext uri="{FF2B5EF4-FFF2-40B4-BE49-F238E27FC236}">
                    <a16:creationId xmlns:a16="http://schemas.microsoft.com/office/drawing/2014/main" id="{28F80B79-74E6-4BCE-8744-80CA6C45052A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94" name="그림 193">
                <a:extLst>
                  <a:ext uri="{FF2B5EF4-FFF2-40B4-BE49-F238E27FC236}">
                    <a16:creationId xmlns:a16="http://schemas.microsoft.com/office/drawing/2014/main" id="{F2862B8A-667D-4D6C-8688-84735BC46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95" name="그림 194">
                <a:extLst>
                  <a:ext uri="{FF2B5EF4-FFF2-40B4-BE49-F238E27FC236}">
                    <a16:creationId xmlns:a16="http://schemas.microsoft.com/office/drawing/2014/main" id="{7AA55811-7FE0-4D08-99EB-2317EBE2A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96" name="그림 195">
                <a:extLst>
                  <a:ext uri="{FF2B5EF4-FFF2-40B4-BE49-F238E27FC236}">
                    <a16:creationId xmlns:a16="http://schemas.microsoft.com/office/drawing/2014/main" id="{FA1FAEFB-1E22-41C4-A451-F766FAC9E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7E3AE02-8EC7-4EE5-8394-1D52437BBCAE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98" name="그림 197">
            <a:extLst>
              <a:ext uri="{FF2B5EF4-FFF2-40B4-BE49-F238E27FC236}">
                <a16:creationId xmlns:a16="http://schemas.microsoft.com/office/drawing/2014/main" id="{94248255-D78B-42DF-BD3A-0909F5F38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78472"/>
              </p:ext>
            </p:extLst>
          </p:nvPr>
        </p:nvGraphicFramePr>
        <p:xfrm>
          <a:off x="8682181" y="768599"/>
          <a:ext cx="3365886" cy="170623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76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8035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548A55A8-0575-4FBF-B940-EC0C24998D6B}"/>
              </a:ext>
            </a:extLst>
          </p:cNvPr>
          <p:cNvSpPr/>
          <p:nvPr/>
        </p:nvSpPr>
        <p:spPr>
          <a:xfrm>
            <a:off x="2393597" y="2795510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B4A433CC-F535-4D2C-8511-8E09B00F7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3236">
            <a:off x="1209926" y="2006255"/>
            <a:ext cx="1453525" cy="1389127"/>
          </a:xfrm>
          <a:prstGeom prst="rect">
            <a:avLst/>
          </a:prstGeom>
        </p:spPr>
      </p:pic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7C633EF2-A6FF-4DD7-AD7D-88411B6C5C5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5D6A9496-50FA-46A8-B2C7-A64873DF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160" name="사각형: 둥근 모서리 159">
              <a:extLst>
                <a:ext uri="{FF2B5EF4-FFF2-40B4-BE49-F238E27FC236}">
                  <a16:creationId xmlns:a16="http://schemas.microsoft.com/office/drawing/2014/main" id="{3C08E359-6844-4519-8B71-AF0597762FAB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60EEC576-CFA7-4CC9-892B-45F4E5F64558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504B58D7-BF7B-47EB-8DE5-18CDDE9C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163" name="사각형: 둥근 모서리 162">
              <a:extLst>
                <a:ext uri="{FF2B5EF4-FFF2-40B4-BE49-F238E27FC236}">
                  <a16:creationId xmlns:a16="http://schemas.microsoft.com/office/drawing/2014/main" id="{C9EC49FF-47EE-41F5-BFC7-95E3A226C531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F35CBE2C-3E69-4DB2-9705-31EDB0EEE40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A631387B-E9C6-47C3-A978-7B83E626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166" name="사각형: 둥근 모서리 165">
              <a:extLst>
                <a:ext uri="{FF2B5EF4-FFF2-40B4-BE49-F238E27FC236}">
                  <a16:creationId xmlns:a16="http://schemas.microsoft.com/office/drawing/2014/main" id="{95921FE9-46B5-4D0C-B819-BD340D9081F1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6E22DEF9-DFC5-4561-A762-7494F266BFAC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168" name="그림 167">
              <a:extLst>
                <a:ext uri="{FF2B5EF4-FFF2-40B4-BE49-F238E27FC236}">
                  <a16:creationId xmlns:a16="http://schemas.microsoft.com/office/drawing/2014/main" id="{0871C6E8-2B92-45E0-AD0B-F45288FB5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169" name="사각형: 둥근 모서리 168">
              <a:extLst>
                <a:ext uri="{FF2B5EF4-FFF2-40B4-BE49-F238E27FC236}">
                  <a16:creationId xmlns:a16="http://schemas.microsoft.com/office/drawing/2014/main" id="{3EC0DBFF-51BF-473F-9208-FA613B4AD139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44BB0EDE-3AAB-44A7-BA96-E040200C0FFC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171" name="그림 170">
              <a:extLst>
                <a:ext uri="{FF2B5EF4-FFF2-40B4-BE49-F238E27FC236}">
                  <a16:creationId xmlns:a16="http://schemas.microsoft.com/office/drawing/2014/main" id="{81A5B233-2C03-4151-8F4D-B908597B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172" name="사각형: 둥근 모서리 171">
              <a:extLst>
                <a:ext uri="{FF2B5EF4-FFF2-40B4-BE49-F238E27FC236}">
                  <a16:creationId xmlns:a16="http://schemas.microsoft.com/office/drawing/2014/main" id="{6D4F5007-8D87-4463-A2FD-C5B0969F033D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4FF95664-FE7B-4D94-A54A-E1F4D12C45C1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174" name="그림 173">
              <a:extLst>
                <a:ext uri="{FF2B5EF4-FFF2-40B4-BE49-F238E27FC236}">
                  <a16:creationId xmlns:a16="http://schemas.microsoft.com/office/drawing/2014/main" id="{F75DC7AC-E588-4D3A-82F1-87E97C9B8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175" name="사각형: 둥근 모서리 174">
              <a:extLst>
                <a:ext uri="{FF2B5EF4-FFF2-40B4-BE49-F238E27FC236}">
                  <a16:creationId xmlns:a16="http://schemas.microsoft.com/office/drawing/2014/main" id="{B3F48D4E-A855-4C46-BB67-F8009C8FD4D9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6A04AE31-B3EA-4C01-A36C-9B29AB3061FE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177" name="그림 176">
              <a:extLst>
                <a:ext uri="{FF2B5EF4-FFF2-40B4-BE49-F238E27FC236}">
                  <a16:creationId xmlns:a16="http://schemas.microsoft.com/office/drawing/2014/main" id="{A73F6612-7C05-4457-B103-0799B879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id="{FC7DF05D-5006-4680-A4CA-8094C65A856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A23F7EFF-5828-43B3-B863-8D08D677D586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180" name="그림 179">
              <a:extLst>
                <a:ext uri="{FF2B5EF4-FFF2-40B4-BE49-F238E27FC236}">
                  <a16:creationId xmlns:a16="http://schemas.microsoft.com/office/drawing/2014/main" id="{7A637827-1965-41F4-8797-BD2CAC0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181" name="사각형: 둥근 모서리 180">
              <a:extLst>
                <a:ext uri="{FF2B5EF4-FFF2-40B4-BE49-F238E27FC236}">
                  <a16:creationId xmlns:a16="http://schemas.microsoft.com/office/drawing/2014/main" id="{D4B521CC-EA66-4C43-BE50-CF68EEF4D99C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id="{1A812468-0C45-4D7B-8EC3-0324011AEFC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8EF64C3-5138-4C9B-B3B7-8DB68087ACEC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1DADD2A-16CF-4C8E-AB23-52887D25E773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5083054-B7BD-4B36-B847-9CEF24DB7FFB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841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57937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문제가 다음으로 넘어갈수록 피자의 조각수가 많아진다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각도를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30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30º,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180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:a16="http://schemas.microsoft.com/office/drawing/2014/main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:a16="http://schemas.microsoft.com/office/drawing/2014/main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4605194" y="433366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726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4-1-4 </a:t>
            </a:r>
            <a:r>
              <a:rPr lang="ko-KR" altLang="en-US" sz="1800" spc="-150" dirty="0">
                <a:latin typeface="+mn-ea"/>
              </a:rPr>
              <a:t>평면도형의 이동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도형의 변신은 무죄</a:t>
            </a:r>
            <a:endParaRPr lang="en-US" altLang="ko-KR" sz="2800" dirty="0"/>
          </a:p>
          <a:p>
            <a:r>
              <a:rPr lang="ko-KR" altLang="en-US" sz="1600" dirty="0"/>
              <a:t>탈의실에서 변신한 도형을 찾아보자</a:t>
            </a:r>
          </a:p>
        </p:txBody>
      </p:sp>
    </p:spTree>
    <p:extLst>
      <p:ext uri="{BB962C8B-B14F-4D97-AF65-F5344CB8AC3E}">
        <p14:creationId xmlns:p14="http://schemas.microsoft.com/office/powerpoint/2010/main" val="2500156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8A4C6C6-1E2C-4BED-94C6-0612112BCC70}"/>
              </a:ext>
            </a:extLst>
          </p:cNvPr>
          <p:cNvGrpSpPr/>
          <p:nvPr/>
        </p:nvGrpSpPr>
        <p:grpSpPr>
          <a:xfrm>
            <a:off x="813342" y="5087056"/>
            <a:ext cx="1004495" cy="463809"/>
            <a:chOff x="6940234" y="1373660"/>
            <a:chExt cx="1297587" cy="599140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7E5173B8-F870-4229-8684-1A00B6C6EB98}"/>
                </a:ext>
              </a:extLst>
            </p:cNvPr>
            <p:cNvGrpSpPr/>
            <p:nvPr/>
          </p:nvGrpSpPr>
          <p:grpSpPr>
            <a:xfrm>
              <a:off x="6940234" y="1399097"/>
              <a:ext cx="63412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52" name="L 도형 51">
                <a:extLst>
                  <a:ext uri="{FF2B5EF4-FFF2-40B4-BE49-F238E27FC236}">
                    <a16:creationId xmlns:a16="http://schemas.microsoft.com/office/drawing/2014/main" id="{173D0AD7-63D6-4027-AD17-0AE95CF16AF9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L 도형 56">
                <a:extLst>
                  <a:ext uri="{FF2B5EF4-FFF2-40B4-BE49-F238E27FC236}">
                    <a16:creationId xmlns:a16="http://schemas.microsoft.com/office/drawing/2014/main" id="{BC9C2E5A-6543-490F-B250-5C9A387148FB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6299B8A-631B-4021-9405-83B21ADB9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542731" y="1234054"/>
              <a:ext cx="555484" cy="83469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AB0A3C1-B0B3-454A-9914-E4E946784136}"/>
              </a:ext>
            </a:extLst>
          </p:cNvPr>
          <p:cNvGrpSpPr/>
          <p:nvPr/>
        </p:nvGrpSpPr>
        <p:grpSpPr>
          <a:xfrm>
            <a:off x="4950142" y="5091915"/>
            <a:ext cx="1109744" cy="458950"/>
            <a:chOff x="7426763" y="4624057"/>
            <a:chExt cx="1433545" cy="592862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612992F0-D8F1-4B7A-85EC-62C0BB74FECD}"/>
                </a:ext>
              </a:extLst>
            </p:cNvPr>
            <p:cNvGrpSpPr/>
            <p:nvPr/>
          </p:nvGrpSpPr>
          <p:grpSpPr>
            <a:xfrm rot="16200000">
              <a:off x="7426763" y="4643215"/>
              <a:ext cx="57370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6" name="L 도형 75">
                <a:extLst>
                  <a:ext uri="{FF2B5EF4-FFF2-40B4-BE49-F238E27FC236}">
                    <a16:creationId xmlns:a16="http://schemas.microsoft.com/office/drawing/2014/main" id="{DCA70298-9A8C-42EA-BD21-9870776AAD56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L 도형 78">
                <a:extLst>
                  <a:ext uri="{FF2B5EF4-FFF2-40B4-BE49-F238E27FC236}">
                    <a16:creationId xmlns:a16="http://schemas.microsoft.com/office/drawing/2014/main" id="{2B0A7629-6CEE-4564-8BBF-A819F6DF3072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BDBD4743-1F25-496E-8E02-A8CDB73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8165218" y="4484451"/>
              <a:ext cx="555484" cy="834696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C45A84A-7021-473C-9C4A-79068F1CF639}"/>
              </a:ext>
            </a:extLst>
          </p:cNvPr>
          <p:cNvGrpSpPr/>
          <p:nvPr/>
        </p:nvGrpSpPr>
        <p:grpSpPr>
          <a:xfrm>
            <a:off x="3602043" y="5189838"/>
            <a:ext cx="1119730" cy="430014"/>
            <a:chOff x="6953107" y="3572397"/>
            <a:chExt cx="1446445" cy="555484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619CF3F3-F25A-4135-97AB-B11411059BF7}"/>
                </a:ext>
              </a:extLst>
            </p:cNvPr>
            <p:cNvGrpSpPr/>
            <p:nvPr/>
          </p:nvGrpSpPr>
          <p:grpSpPr>
            <a:xfrm rot="5400000" flipH="1">
              <a:off x="6973654" y="3563287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1" name="L 도형 70">
                <a:extLst>
                  <a:ext uri="{FF2B5EF4-FFF2-40B4-BE49-F238E27FC236}">
                    <a16:creationId xmlns:a16="http://schemas.microsoft.com/office/drawing/2014/main" id="{9DEA5B85-1610-4015-A511-52881B1BF0F0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L 도형 71">
                <a:extLst>
                  <a:ext uri="{FF2B5EF4-FFF2-40B4-BE49-F238E27FC236}">
                    <a16:creationId xmlns:a16="http://schemas.microsoft.com/office/drawing/2014/main" id="{362DDEE0-3839-4135-A225-76ACCE6A885A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F3067C61-F723-4481-B8E2-29D279DC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704462" y="3432791"/>
              <a:ext cx="555484" cy="834696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도형의 변신은 무죄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6867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 상단에 도형과 방향 돌리기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뒤집기 문제가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출력돼있다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열쇠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보물상자의 열쇠 보물상자 상단의 문제를 보고 맞는 열쇠를 고른다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석상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325993" y="478079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BB0E18F2-3646-4035-B9DD-764608F0BA3E}"/>
              </a:ext>
            </a:extLst>
          </p:cNvPr>
          <p:cNvSpPr/>
          <p:nvPr/>
        </p:nvSpPr>
        <p:spPr>
          <a:xfrm>
            <a:off x="596802" y="5026632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6D0477BB-3C19-4475-AB1A-1C4AA0D4FA50}"/>
              </a:ext>
            </a:extLst>
          </p:cNvPr>
          <p:cNvSpPr/>
          <p:nvPr/>
        </p:nvSpPr>
        <p:spPr>
          <a:xfrm>
            <a:off x="2094296" y="5019620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18BB68FD-F93C-41F9-9477-122CE1FF23A1}"/>
              </a:ext>
            </a:extLst>
          </p:cNvPr>
          <p:cNvSpPr/>
          <p:nvPr/>
        </p:nvSpPr>
        <p:spPr>
          <a:xfrm>
            <a:off x="3428556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78C8795B-A256-4709-AA59-016CFB8C15FE}"/>
              </a:ext>
            </a:extLst>
          </p:cNvPr>
          <p:cNvSpPr/>
          <p:nvPr/>
        </p:nvSpPr>
        <p:spPr>
          <a:xfrm>
            <a:off x="4751318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5265770" y="190320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7EDA6B3-38F0-40DF-AC2E-6EACFEEA3933}"/>
              </a:ext>
            </a:extLst>
          </p:cNvPr>
          <p:cNvGrpSpPr/>
          <p:nvPr/>
        </p:nvGrpSpPr>
        <p:grpSpPr>
          <a:xfrm>
            <a:off x="2402906" y="5130903"/>
            <a:ext cx="953431" cy="473441"/>
            <a:chOff x="6881076" y="2446922"/>
            <a:chExt cx="1231623" cy="611581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65A27CEF-F6A8-4E35-B5AA-77F750B12662}"/>
                </a:ext>
              </a:extLst>
            </p:cNvPr>
            <p:cNvGrpSpPr/>
            <p:nvPr/>
          </p:nvGrpSpPr>
          <p:grpSpPr>
            <a:xfrm flipH="1">
              <a:off x="6881076" y="2446922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68" name="L 도형 67">
                <a:extLst>
                  <a:ext uri="{FF2B5EF4-FFF2-40B4-BE49-F238E27FC236}">
                    <a16:creationId xmlns:a16="http://schemas.microsoft.com/office/drawing/2014/main" id="{F2FE21B4-993E-4AB4-BBF5-4CF0F437231E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L 도형 68">
                <a:extLst>
                  <a:ext uri="{FF2B5EF4-FFF2-40B4-BE49-F238E27FC236}">
                    <a16:creationId xmlns:a16="http://schemas.microsoft.com/office/drawing/2014/main" id="{7EDB146F-34F4-4950-9B4E-C8A3FCD0A977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C736466C-EAD6-4359-B08C-9A7340DD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417609" y="2363413"/>
              <a:ext cx="555484" cy="834696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914481" y="25217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5721F34-0036-4998-892C-06BE2A018E37}"/>
              </a:ext>
            </a:extLst>
          </p:cNvPr>
          <p:cNvGrpSpPr/>
          <p:nvPr/>
        </p:nvGrpSpPr>
        <p:grpSpPr>
          <a:xfrm>
            <a:off x="735084" y="2046709"/>
            <a:ext cx="2752047" cy="2764582"/>
            <a:chOff x="735084" y="2046709"/>
            <a:chExt cx="2752047" cy="2764582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C41E546-1D73-4E56-9F31-D1A00443C964}"/>
                </a:ext>
              </a:extLst>
            </p:cNvPr>
            <p:cNvGrpSpPr/>
            <p:nvPr/>
          </p:nvGrpSpPr>
          <p:grpSpPr>
            <a:xfrm>
              <a:off x="735084" y="2046709"/>
              <a:ext cx="2752047" cy="2764582"/>
              <a:chOff x="1027548" y="2238381"/>
              <a:chExt cx="3779663" cy="3779663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2F80A807-B178-46B1-A765-9DAB4E32B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48" y="2238381"/>
                <a:ext cx="3779663" cy="3779663"/>
              </a:xfrm>
              <a:prstGeom prst="rect">
                <a:avLst/>
              </a:prstGeom>
            </p:spPr>
          </p:pic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26966416-B655-436F-B077-C7ED6F45A0FB}"/>
                  </a:ext>
                </a:extLst>
              </p:cNvPr>
              <p:cNvGrpSpPr/>
              <p:nvPr/>
            </p:nvGrpSpPr>
            <p:grpSpPr>
              <a:xfrm>
                <a:off x="1944986" y="3117283"/>
                <a:ext cx="774472" cy="700679"/>
                <a:chOff x="438625" y="2796099"/>
                <a:chExt cx="2054815" cy="1859028"/>
              </a:xfrm>
              <a:solidFill>
                <a:schemeClr val="tx1"/>
              </a:solidFill>
            </p:grpSpPr>
            <p:sp>
              <p:nvSpPr>
                <p:cNvPr id="5" name="L 도형 4">
                  <a:extLst>
                    <a:ext uri="{FF2B5EF4-FFF2-40B4-BE49-F238E27FC236}">
                      <a16:creationId xmlns:a16="http://schemas.microsoft.com/office/drawing/2014/main" id="{D2DE875D-A518-4842-841B-9FC6D037C2FC}"/>
                    </a:ext>
                  </a:extLst>
                </p:cNvPr>
                <p:cNvSpPr/>
                <p:nvPr/>
              </p:nvSpPr>
              <p:spPr>
                <a:xfrm>
                  <a:off x="1123562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L 도형 48">
                  <a:extLst>
                    <a:ext uri="{FF2B5EF4-FFF2-40B4-BE49-F238E27FC236}">
                      <a16:creationId xmlns:a16="http://schemas.microsoft.com/office/drawing/2014/main" id="{A826B5EE-C10D-4A5D-A7D6-29847F2363F5}"/>
                    </a:ext>
                  </a:extLst>
                </p:cNvPr>
                <p:cNvSpPr/>
                <p:nvPr/>
              </p:nvSpPr>
              <p:spPr>
                <a:xfrm rot="10800000">
                  <a:off x="438625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4D7C8C83-A12A-4373-91C8-1FFDFE87D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9632" y="3129077"/>
                <a:ext cx="708250" cy="732672"/>
              </a:xfrm>
              <a:prstGeom prst="rect">
                <a:avLst/>
              </a:prstGeom>
            </p:spPr>
          </p:pic>
        </p:grp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436F07B4-3AF8-46C2-BC6B-5CEE697B0EE9}"/>
                </a:ext>
              </a:extLst>
            </p:cNvPr>
            <p:cNvSpPr/>
            <p:nvPr/>
          </p:nvSpPr>
          <p:spPr>
            <a:xfrm>
              <a:off x="1941841" y="3329283"/>
              <a:ext cx="360996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085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60137CF-F9D0-4C82-B4F4-4A581698D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" y="1838380"/>
            <a:ext cx="3360033" cy="26750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도형의 변신은 무죄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0651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보물상자에 맞춰지고 상자가 열리고 보물이 쏟아진다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896843" y="193290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6C545A7-3E05-431E-A018-B13CA9CB7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5" y="2186622"/>
            <a:ext cx="1999750" cy="179821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8B7654D1-3F05-4490-9329-AE8A9EEAB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" y="732693"/>
            <a:ext cx="1999750" cy="1798213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875B2F71-F676-4A69-8681-3B8F318DB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" y="2715244"/>
            <a:ext cx="1999750" cy="17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6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A1BBB5-9C8C-4108-ABA8-54F264DE5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3" y="1855894"/>
            <a:ext cx="4551007" cy="3500775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9CF5EF3B-EB03-48FA-99D2-1ED3035FFD25}"/>
              </a:ext>
            </a:extLst>
          </p:cNvPr>
          <p:cNvGrpSpPr/>
          <p:nvPr/>
        </p:nvGrpSpPr>
        <p:grpSpPr>
          <a:xfrm rot="3842675">
            <a:off x="1724592" y="2473466"/>
            <a:ext cx="1630491" cy="1637917"/>
            <a:chOff x="1056595" y="2091437"/>
            <a:chExt cx="3779663" cy="3779663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4DADC062-9ED0-4E69-B738-5E51CBD95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3017">
              <a:off x="1056595" y="2091437"/>
              <a:ext cx="3779663" cy="3779663"/>
            </a:xfrm>
            <a:prstGeom prst="rect">
              <a:avLst/>
            </a:prstGeom>
          </p:spPr>
        </p:pic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8AE80A12-9E48-4434-A32F-6E17D512933E}"/>
                </a:ext>
              </a:extLst>
            </p:cNvPr>
            <p:cNvGrpSpPr/>
            <p:nvPr/>
          </p:nvGrpSpPr>
          <p:grpSpPr>
            <a:xfrm>
              <a:off x="1944986" y="3117283"/>
              <a:ext cx="774472" cy="700679"/>
              <a:chOff x="438625" y="2796099"/>
              <a:chExt cx="2054815" cy="1859028"/>
            </a:xfrm>
            <a:solidFill>
              <a:schemeClr val="tx1"/>
            </a:solidFill>
          </p:grpSpPr>
          <p:sp>
            <p:nvSpPr>
              <p:cNvPr id="56" name="L 도형 55">
                <a:extLst>
                  <a:ext uri="{FF2B5EF4-FFF2-40B4-BE49-F238E27FC236}">
                    <a16:creationId xmlns:a16="http://schemas.microsoft.com/office/drawing/2014/main" id="{7268A160-FEA9-495F-9A1E-A5CB79F779ED}"/>
                  </a:ext>
                </a:extLst>
              </p:cNvPr>
              <p:cNvSpPr/>
              <p:nvPr/>
            </p:nvSpPr>
            <p:spPr>
              <a:xfrm>
                <a:off x="1123562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L 도형 57">
                <a:extLst>
                  <a:ext uri="{FF2B5EF4-FFF2-40B4-BE49-F238E27FC236}">
                    <a16:creationId xmlns:a16="http://schemas.microsoft.com/office/drawing/2014/main" id="{237CC7A1-1236-404E-BEFE-7E479DD1DB39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C762FBF7-B63F-4DBC-BE62-0982FA78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632" y="3129077"/>
              <a:ext cx="708250" cy="732672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도형의 변신은 무죄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0311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맞지 않고 보물 상자가 구덩이로 떨어져 열 수 없게 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도형의 이동을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938684" y="203571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3895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272DE098-E073-446D-AB24-CC3BA1C76ECF}"/>
              </a:ext>
            </a:extLst>
          </p:cNvPr>
          <p:cNvSpPr/>
          <p:nvPr/>
        </p:nvSpPr>
        <p:spPr>
          <a:xfrm>
            <a:off x="6514598" y="3374765"/>
            <a:ext cx="1107239" cy="951125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도형의 변신은 무죄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5087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도형의 이동을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36" name="그림 35">
            <a:extLst>
              <a:ext uri="{FF2B5EF4-FFF2-40B4-BE49-F238E27FC236}">
                <a16:creationId xmlns:a16="http://schemas.microsoft.com/office/drawing/2014/main" id="{FB8A1038-D04B-4C0F-8FF5-A44A3A6C2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28" y="1886461"/>
            <a:ext cx="1971325" cy="3393265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8A80066D-9816-4211-91D3-87E15590BF10}"/>
              </a:ext>
            </a:extLst>
          </p:cNvPr>
          <p:cNvGrpSpPr/>
          <p:nvPr/>
        </p:nvGrpSpPr>
        <p:grpSpPr>
          <a:xfrm>
            <a:off x="6748270" y="1299256"/>
            <a:ext cx="63412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38" name="L 도형 37">
              <a:extLst>
                <a:ext uri="{FF2B5EF4-FFF2-40B4-BE49-F238E27FC236}">
                  <a16:creationId xmlns:a16="http://schemas.microsoft.com/office/drawing/2014/main" id="{3A4347E0-EA78-4554-B030-687045EB4A5C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L 도형 38">
              <a:extLst>
                <a:ext uri="{FF2B5EF4-FFF2-40B4-BE49-F238E27FC236}">
                  <a16:creationId xmlns:a16="http://schemas.microsoft.com/office/drawing/2014/main" id="{6F765017-3DB5-443D-B86A-062B5E88751A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4CFA166-DE91-49D6-9F94-FE7DD6BCA12E}"/>
              </a:ext>
            </a:extLst>
          </p:cNvPr>
          <p:cNvGrpSpPr/>
          <p:nvPr/>
        </p:nvGrpSpPr>
        <p:grpSpPr>
          <a:xfrm>
            <a:off x="621809" y="2316675"/>
            <a:ext cx="2054816" cy="1859028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41" name="L 도형 40">
              <a:extLst>
                <a:ext uri="{FF2B5EF4-FFF2-40B4-BE49-F238E27FC236}">
                  <a16:creationId xmlns:a16="http://schemas.microsoft.com/office/drawing/2014/main" id="{EE519B30-1D5B-426F-A5AD-0DCF86C0122B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L 도형 41">
              <a:extLst>
                <a:ext uri="{FF2B5EF4-FFF2-40B4-BE49-F238E27FC236}">
                  <a16:creationId xmlns:a16="http://schemas.microsoft.com/office/drawing/2014/main" id="{A1E5920A-4403-482F-8EDF-1640DBB97627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789DFB9-284D-4394-91CF-F2E44189B441}"/>
              </a:ext>
            </a:extLst>
          </p:cNvPr>
          <p:cNvGrpSpPr/>
          <p:nvPr/>
        </p:nvGrpSpPr>
        <p:grpSpPr>
          <a:xfrm flipH="1">
            <a:off x="6796280" y="2434159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46" name="L 도형 45">
              <a:extLst>
                <a:ext uri="{FF2B5EF4-FFF2-40B4-BE49-F238E27FC236}">
                  <a16:creationId xmlns:a16="http://schemas.microsoft.com/office/drawing/2014/main" id="{BB9F1C21-7A31-4FAD-9809-BC891FD15E68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L 도형 46">
              <a:extLst>
                <a:ext uri="{FF2B5EF4-FFF2-40B4-BE49-F238E27FC236}">
                  <a16:creationId xmlns:a16="http://schemas.microsoft.com/office/drawing/2014/main" id="{4EA79CEC-59D4-4CD6-8FD3-5F398A56FBEC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883859B-D75F-4E64-905E-F995EA70BDBE}"/>
              </a:ext>
            </a:extLst>
          </p:cNvPr>
          <p:cNvGrpSpPr/>
          <p:nvPr/>
        </p:nvGrpSpPr>
        <p:grpSpPr>
          <a:xfrm rot="5400000" flipH="1">
            <a:off x="6805968" y="3522804"/>
            <a:ext cx="532610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49" name="L 도형 48">
              <a:extLst>
                <a:ext uri="{FF2B5EF4-FFF2-40B4-BE49-F238E27FC236}">
                  <a16:creationId xmlns:a16="http://schemas.microsoft.com/office/drawing/2014/main" id="{CC1B434D-886E-47F9-BB78-781DF3299381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L 도형 49">
              <a:extLst>
                <a:ext uri="{FF2B5EF4-FFF2-40B4-BE49-F238E27FC236}">
                  <a16:creationId xmlns:a16="http://schemas.microsoft.com/office/drawing/2014/main" id="{2118648D-2BC2-4848-9035-D2A845CD2625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3201F9B-29E4-4302-8D0D-69E405482BDB}"/>
              </a:ext>
            </a:extLst>
          </p:cNvPr>
          <p:cNvGrpSpPr/>
          <p:nvPr/>
        </p:nvGrpSpPr>
        <p:grpSpPr>
          <a:xfrm rot="16200000">
            <a:off x="6796280" y="4643215"/>
            <a:ext cx="573704" cy="573703"/>
            <a:chOff x="438625" y="2796099"/>
            <a:chExt cx="2054816" cy="1859028"/>
          </a:xfrm>
          <a:solidFill>
            <a:schemeClr val="tx1"/>
          </a:solidFill>
        </p:grpSpPr>
        <p:sp>
          <p:nvSpPr>
            <p:cNvPr id="52" name="L 도형 51">
              <a:extLst>
                <a:ext uri="{FF2B5EF4-FFF2-40B4-BE49-F238E27FC236}">
                  <a16:creationId xmlns:a16="http://schemas.microsoft.com/office/drawing/2014/main" id="{7E774B13-5849-4280-90A8-A4D5CD2E30AD}"/>
                </a:ext>
              </a:extLst>
            </p:cNvPr>
            <p:cNvSpPr/>
            <p:nvPr/>
          </p:nvSpPr>
          <p:spPr>
            <a:xfrm>
              <a:off x="1123564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L 도형 52">
              <a:extLst>
                <a:ext uri="{FF2B5EF4-FFF2-40B4-BE49-F238E27FC236}">
                  <a16:creationId xmlns:a16="http://schemas.microsoft.com/office/drawing/2014/main" id="{A40E6EEC-CC9E-48B1-B6B1-71F8158D54A8}"/>
                </a:ext>
              </a:extLst>
            </p:cNvPr>
            <p:cNvSpPr/>
            <p:nvPr/>
          </p:nvSpPr>
          <p:spPr>
            <a:xfrm rot="10800000">
              <a:off x="438625" y="2796099"/>
              <a:ext cx="1369877" cy="1859028"/>
            </a:xfrm>
            <a:prstGeom prst="corne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3695034D-EE56-4B1B-AF81-DB740ADA5F83}"/>
              </a:ext>
            </a:extLst>
          </p:cNvPr>
          <p:cNvSpPr/>
          <p:nvPr/>
        </p:nvSpPr>
        <p:spPr>
          <a:xfrm>
            <a:off x="6514598" y="1125997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7357FFDC-3672-44A0-9906-797C47D2F1EE}"/>
              </a:ext>
            </a:extLst>
          </p:cNvPr>
          <p:cNvSpPr/>
          <p:nvPr/>
        </p:nvSpPr>
        <p:spPr>
          <a:xfrm>
            <a:off x="6514598" y="2250381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83AB0A19-7591-4C46-98D6-644B16E072AE}"/>
              </a:ext>
            </a:extLst>
          </p:cNvPr>
          <p:cNvSpPr/>
          <p:nvPr/>
        </p:nvSpPr>
        <p:spPr>
          <a:xfrm>
            <a:off x="6514597" y="4494476"/>
            <a:ext cx="1107239" cy="951125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E3AECEB2-A726-45F8-81D4-913C3CE828D9}"/>
              </a:ext>
            </a:extLst>
          </p:cNvPr>
          <p:cNvSpPr/>
          <p:nvPr/>
        </p:nvSpPr>
        <p:spPr>
          <a:xfrm>
            <a:off x="6309751" y="105278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EF54078E-4F6D-4AE3-A6BC-86DE5F1442E5}"/>
              </a:ext>
            </a:extLst>
          </p:cNvPr>
          <p:cNvSpPr/>
          <p:nvPr/>
        </p:nvSpPr>
        <p:spPr>
          <a:xfrm>
            <a:off x="6323525" y="215033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E058E03B-BD69-4548-8DD1-B64BEB81F10C}"/>
              </a:ext>
            </a:extLst>
          </p:cNvPr>
          <p:cNvSpPr/>
          <p:nvPr/>
        </p:nvSpPr>
        <p:spPr>
          <a:xfrm>
            <a:off x="6323525" y="3263003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CFB76B6E-1DB5-42FB-8A4E-051B98A4A1EA}"/>
              </a:ext>
            </a:extLst>
          </p:cNvPr>
          <p:cNvSpPr/>
          <p:nvPr/>
        </p:nvSpPr>
        <p:spPr>
          <a:xfrm>
            <a:off x="6364619" y="437567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63" name="화살표: 굽음 62">
            <a:extLst>
              <a:ext uri="{FF2B5EF4-FFF2-40B4-BE49-F238E27FC236}">
                <a16:creationId xmlns:a16="http://schemas.microsoft.com/office/drawing/2014/main" id="{C56F7E9F-B256-4A9F-B603-448246AD8D9C}"/>
              </a:ext>
            </a:extLst>
          </p:cNvPr>
          <p:cNvSpPr/>
          <p:nvPr/>
        </p:nvSpPr>
        <p:spPr>
          <a:xfrm>
            <a:off x="4262607" y="2813546"/>
            <a:ext cx="359616" cy="383860"/>
          </a:xfrm>
          <a:prstGeom prst="ben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9F3BC6AB-D863-4379-8A89-198235D453BE}"/>
              </a:ext>
            </a:extLst>
          </p:cNvPr>
          <p:cNvSpPr/>
          <p:nvPr/>
        </p:nvSpPr>
        <p:spPr>
          <a:xfrm>
            <a:off x="4041145" y="3166888"/>
            <a:ext cx="9893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180º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F0F1680-19E6-4059-968D-B78963979316}"/>
              </a:ext>
            </a:extLst>
          </p:cNvPr>
          <p:cNvSpPr/>
          <p:nvPr/>
        </p:nvSpPr>
        <p:spPr>
          <a:xfrm>
            <a:off x="2018033" y="2834664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8BFBF2-EC34-4F0E-80DF-0BAD48A2C7D9}"/>
              </a:ext>
            </a:extLst>
          </p:cNvPr>
          <p:cNvSpPr txBox="1"/>
          <p:nvPr/>
        </p:nvSpPr>
        <p:spPr>
          <a:xfrm>
            <a:off x="2126415" y="284899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995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4-2-3 </a:t>
            </a:r>
            <a:r>
              <a:rPr lang="ko-KR" altLang="en-US" sz="1800" spc="-150" dirty="0">
                <a:latin typeface="+mn-ea"/>
              </a:rPr>
              <a:t>소수의 덧셈과 뺄셈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고구마 무게 맞추기</a:t>
            </a:r>
          </a:p>
          <a:p>
            <a:r>
              <a:rPr lang="ko-KR" altLang="en-US" sz="1600" dirty="0"/>
              <a:t>무게에 맞춰 박스에 고구마를 담아보자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74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8811479-524C-45B6-934A-97DAE72A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7BE4348-5B12-4321-9477-874141DF1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9" y="2916626"/>
            <a:ext cx="3517755" cy="23673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7823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빈 상자가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수화기에서 고구마 포장주문이 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부터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0.5kg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까지의 고구마 버튼이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넣기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빼기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추가할 땐 넣기 버튼 뺄 땐 빼기버튼 고구마 포장이 완료 됐을 땐 포장하기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838065" y="31419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369774" y="1237888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B09CC38-449F-4117-9AC5-147166F00B85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6D2EFE5-EE27-4913-AF61-22FAB14B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027F697-103D-4EA1-9536-112044B16AC8}"/>
              </a:ext>
            </a:extLst>
          </p:cNvPr>
          <p:cNvSpPr txBox="1"/>
          <p:nvPr/>
        </p:nvSpPr>
        <p:spPr>
          <a:xfrm>
            <a:off x="6613077" y="167529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E3C416F-7368-48A9-B302-B37A14DAC330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895127D-7491-48DC-A3E8-F6BB0AAFAC2D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3FE1ACA8-070F-4ABA-B306-3E5D8893497B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E1173D28-ACC3-4A8B-BDBF-8122CB6ADB38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CBB5A10-49F5-41FB-B406-F34590CF9CBB}"/>
              </a:ext>
            </a:extLst>
          </p:cNvPr>
          <p:cNvSpPr txBox="1"/>
          <p:nvPr/>
        </p:nvSpPr>
        <p:spPr>
          <a:xfrm>
            <a:off x="5738433" y="96088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800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 정류장 게임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25009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 화면에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로 이동하는 버스의 번호를 구할 수 있는 식이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버스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대의 버스가 있다 문제의 해답을 구하여 버스를 선택할 수 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1266403" y="107803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376856" y="3870959"/>
            <a:ext cx="7790336" cy="1649727"/>
            <a:chOff x="376856" y="3793193"/>
            <a:chExt cx="7790336" cy="172749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461" y="3802377"/>
              <a:ext cx="1694175" cy="1718309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96442" y="3793193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E1E5073-D426-469E-8D39-1DA19DB0E752}"/>
              </a:ext>
            </a:extLst>
          </p:cNvPr>
          <p:cNvSpPr txBox="1"/>
          <p:nvPr/>
        </p:nvSpPr>
        <p:spPr>
          <a:xfrm>
            <a:off x="312132" y="360149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40059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3" name="화살표: 아래쪽 102">
            <a:extLst>
              <a:ext uri="{FF2B5EF4-FFF2-40B4-BE49-F238E27FC236}">
                <a16:creationId xmlns:a16="http://schemas.microsoft.com/office/drawing/2014/main" id="{F29D6A3B-EFD0-4B14-A931-1E6CC6B0060F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248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67577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 버튼을 클릭하면 누른 고구마의 합이 상자에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고구마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고구마를 클릭 시 상자에 고구마가 채워지며 상자의 무게가 늘어난다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838065" y="31419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BE4348-5B12-4321-9477-874141DF1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9" y="2916626"/>
            <a:ext cx="3517755" cy="2367399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C8FEFC1A-4511-4D22-A3A6-67BF18D9A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30BEE0A-2C3D-475B-80AB-98EDEB4FC6A5}"/>
              </a:ext>
            </a:extLst>
          </p:cNvPr>
          <p:cNvSpPr txBox="1"/>
          <p:nvPr/>
        </p:nvSpPr>
        <p:spPr>
          <a:xfrm>
            <a:off x="369774" y="1237888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67E0776-310C-4AC4-B7FF-09866651F616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C15E6CC1-0E05-424E-B768-5C0D58456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3016CEC-FBF4-4A7D-8CB6-361F5EA62B32}"/>
              </a:ext>
            </a:extLst>
          </p:cNvPr>
          <p:cNvSpPr txBox="1"/>
          <p:nvPr/>
        </p:nvSpPr>
        <p:spPr>
          <a:xfrm>
            <a:off x="6613077" y="167529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FB469DF-FCFC-4565-B905-D00F40728D34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595394ED-C17A-4771-A0B3-E7DE4911DB4B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C4F6E8F5-DE4A-4C1F-B4C0-A0A475608B96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4765FF73-26AC-43A6-895F-B77309705424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DDEB0E-1C2F-48E3-8BFE-AF81CE2C087F}"/>
              </a:ext>
            </a:extLst>
          </p:cNvPr>
          <p:cNvSpPr txBox="1"/>
          <p:nvPr/>
        </p:nvSpPr>
        <p:spPr>
          <a:xfrm>
            <a:off x="5738433" y="96088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071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9B5F1C7D-1C42-41C0-A2D0-14BB8EFBA49B}"/>
              </a:ext>
            </a:extLst>
          </p:cNvPr>
          <p:cNvGrpSpPr/>
          <p:nvPr/>
        </p:nvGrpSpPr>
        <p:grpSpPr>
          <a:xfrm>
            <a:off x="879359" y="2916626"/>
            <a:ext cx="3517755" cy="2367399"/>
            <a:chOff x="879359" y="2916626"/>
            <a:chExt cx="3517755" cy="236739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7BE4348-5B12-4321-9477-874141DF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59" y="2916626"/>
              <a:ext cx="3517755" cy="2367399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7DFC05A-6CFE-4842-AC9F-659EED3493C0}"/>
                </a:ext>
              </a:extLst>
            </p:cNvPr>
            <p:cNvSpPr/>
            <p:nvPr/>
          </p:nvSpPr>
          <p:spPr>
            <a:xfrm rot="514623">
              <a:off x="1219156" y="4019107"/>
              <a:ext cx="20152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3.8kg</a:t>
              </a:r>
              <a:endPara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7764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표시된다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상자에 담은 무게가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D25B1FB-FC81-443C-8F39-18F8FCFE970A}"/>
              </a:ext>
            </a:extLst>
          </p:cNvPr>
          <p:cNvSpPr/>
          <p:nvPr/>
        </p:nvSpPr>
        <p:spPr>
          <a:xfrm>
            <a:off x="2257304" y="2727527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262159" y="272752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DEE998-3EF2-44E3-BBBB-BEE3040E47AC}"/>
              </a:ext>
            </a:extLst>
          </p:cNvPr>
          <p:cNvSpPr txBox="1"/>
          <p:nvPr/>
        </p:nvSpPr>
        <p:spPr>
          <a:xfrm>
            <a:off x="971167" y="3858278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2F2D8FF9-2F5D-4DA2-8EE5-FB97E62CA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5AA0DAA5-3D61-4ED4-AF32-4EB1B89B3229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9A0EE744-090A-4F12-8A77-1164FBD0E0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7A81296E-C997-4C51-9C63-A452770427D4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0C45E39-0280-4490-92C4-EB91C9E86A8D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01E6D10-5F39-48BA-8BBC-EB2FD772D285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190CC1DB-7694-4110-983C-599077625E9A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</p:spTree>
    <p:extLst>
      <p:ext uri="{BB962C8B-B14F-4D97-AF65-F5344CB8AC3E}">
        <p14:creationId xmlns:p14="http://schemas.microsoft.com/office/powerpoint/2010/main" val="4205053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9B5F1C7D-1C42-41C0-A2D0-14BB8EFBA49B}"/>
              </a:ext>
            </a:extLst>
          </p:cNvPr>
          <p:cNvGrpSpPr/>
          <p:nvPr/>
        </p:nvGrpSpPr>
        <p:grpSpPr>
          <a:xfrm>
            <a:off x="879359" y="2916626"/>
            <a:ext cx="3517755" cy="2367399"/>
            <a:chOff x="879359" y="2916626"/>
            <a:chExt cx="3517755" cy="236739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7BE4348-5B12-4321-9477-874141DF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59" y="2916626"/>
              <a:ext cx="3517755" cy="2367399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7DFC05A-6CFE-4842-AC9F-659EED3493C0}"/>
                </a:ext>
              </a:extLst>
            </p:cNvPr>
            <p:cNvSpPr/>
            <p:nvPr/>
          </p:nvSpPr>
          <p:spPr>
            <a:xfrm rot="514623">
              <a:off x="1219156" y="4019107"/>
              <a:ext cx="20152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4.2kg</a:t>
              </a:r>
              <a:endPara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8156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상자에 담은 무게가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소수의 덧셈과 뺄셈을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51" name="그림 50">
            <a:extLst>
              <a:ext uri="{FF2B5EF4-FFF2-40B4-BE49-F238E27FC236}">
                <a16:creationId xmlns:a16="http://schemas.microsoft.com/office/drawing/2014/main" id="{775B14A2-3AF0-42AD-BC86-529D87E3B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7" y="3106470"/>
            <a:ext cx="1208192" cy="48617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FAE0E03-6C6C-4149-BF4F-E72B66154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1" y="2361252"/>
            <a:ext cx="995425" cy="40056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31747F3-8197-419D-911A-21491EB63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5" y="4714805"/>
            <a:ext cx="1431616" cy="57608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58DFCC-87D1-4FAD-9E2A-F6001A47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6" y="3907358"/>
            <a:ext cx="1303294" cy="524448"/>
          </a:xfrm>
          <a:prstGeom prst="rect">
            <a:avLst/>
          </a:prstGeom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E1A49C-9884-44F3-9C02-28D87EE5DFF1}"/>
              </a:ext>
            </a:extLst>
          </p:cNvPr>
          <p:cNvSpPr/>
          <p:nvPr/>
        </p:nvSpPr>
        <p:spPr>
          <a:xfrm>
            <a:off x="6921611" y="2396880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0.2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C83F712-26B1-4466-B9E1-2575919F6837}"/>
              </a:ext>
            </a:extLst>
          </p:cNvPr>
          <p:cNvSpPr/>
          <p:nvPr/>
        </p:nvSpPr>
        <p:spPr>
          <a:xfrm>
            <a:off x="6921611" y="3177918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0.3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6F7608D-79A6-4E81-993D-4DF7A81B5FB5}"/>
              </a:ext>
            </a:extLst>
          </p:cNvPr>
          <p:cNvSpPr/>
          <p:nvPr/>
        </p:nvSpPr>
        <p:spPr>
          <a:xfrm>
            <a:off x="6893655" y="4007999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0.4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3B263BE-F3B7-4952-9495-42CFADFBFCEE}"/>
              </a:ext>
            </a:extLst>
          </p:cNvPr>
          <p:cNvSpPr/>
          <p:nvPr/>
        </p:nvSpPr>
        <p:spPr>
          <a:xfrm>
            <a:off x="6924657" y="4836069"/>
            <a:ext cx="64703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0.5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262159" y="272752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22F346D-82C7-467B-8B05-BA8D474955A1}"/>
              </a:ext>
            </a:extLst>
          </p:cNvPr>
          <p:cNvSpPr/>
          <p:nvPr/>
        </p:nvSpPr>
        <p:spPr>
          <a:xfrm>
            <a:off x="2393597" y="2795510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3462411-34DD-4A92-A3D4-2C6E6B38B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A969A8-88FC-4C42-90FF-19745CB1581D}"/>
              </a:ext>
            </a:extLst>
          </p:cNvPr>
          <p:cNvSpPr txBox="1"/>
          <p:nvPr/>
        </p:nvSpPr>
        <p:spPr>
          <a:xfrm>
            <a:off x="369774" y="1237888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869BC18-3224-4427-A8F6-6E4634DAB1DC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F8053704-1ADB-432E-8957-ED5F331C83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8" y="1783010"/>
            <a:ext cx="841392" cy="3385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AAF4EC-2415-4EC9-B279-4769E3DA5E30}"/>
              </a:ext>
            </a:extLst>
          </p:cNvPr>
          <p:cNvSpPr txBox="1"/>
          <p:nvPr/>
        </p:nvSpPr>
        <p:spPr>
          <a:xfrm>
            <a:off x="6613077" y="167529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1BE4EC2-4D89-4DC8-95B0-E01A38C0630F}"/>
              </a:ext>
            </a:extLst>
          </p:cNvPr>
          <p:cNvSpPr/>
          <p:nvPr/>
        </p:nvSpPr>
        <p:spPr>
          <a:xfrm>
            <a:off x="6893655" y="1790716"/>
            <a:ext cx="64703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</a:t>
            </a:r>
            <a:r>
              <a:rPr lang="en-US" altLang="ko-KR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kg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47490313-3525-4249-891D-26DF91FE7009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6115930-736D-483D-A792-41BC2AFD7CB6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9D00552-5E98-4378-B5EC-216695837E1B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5A4F14-D1C7-438F-A543-F86E62667107}"/>
              </a:ext>
            </a:extLst>
          </p:cNvPr>
          <p:cNvSpPr txBox="1"/>
          <p:nvPr/>
        </p:nvSpPr>
        <p:spPr>
          <a:xfrm>
            <a:off x="5738433" y="960889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63736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4-2-6 </a:t>
            </a:r>
            <a:r>
              <a:rPr lang="ko-KR" altLang="en-US" sz="1800" spc="-150" dirty="0">
                <a:latin typeface="+mn-ea"/>
              </a:rPr>
              <a:t>다각형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고향에 돌아가자</a:t>
            </a:r>
            <a:endParaRPr lang="en-US" altLang="ko-KR" sz="2800" dirty="0"/>
          </a:p>
          <a:p>
            <a:r>
              <a:rPr lang="ko-KR" altLang="en-US" sz="1600" dirty="0"/>
              <a:t>외계인의 고향 행성을 찾아주자</a:t>
            </a:r>
          </a:p>
        </p:txBody>
      </p:sp>
    </p:spTree>
    <p:extLst>
      <p:ext uri="{BB962C8B-B14F-4D97-AF65-F5344CB8AC3E}">
        <p14:creationId xmlns:p14="http://schemas.microsoft.com/office/powerpoint/2010/main" val="1510986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2817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행성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여러 모양의 행성이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색이 변한다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외계인이 자기 행성을 설명하고있다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456715" y="1169053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458585" y="3370630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07764"/>
            <a:ext cx="1885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9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49911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07764"/>
            <a:ext cx="1885950" cy="109537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9A7831-424F-4EE6-BE32-DE549A670891}"/>
              </a:ext>
            </a:extLst>
          </p:cNvPr>
          <p:cNvSpPr/>
          <p:nvPr/>
        </p:nvSpPr>
        <p:spPr>
          <a:xfrm>
            <a:off x="2586122" y="2723627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571867" y="2750313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9579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5714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다각형을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6C0DB9-E9D6-4815-8359-E85E48B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4407764"/>
            <a:ext cx="1885950" cy="1095375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D9261F-4765-4F22-B3C9-34196EE78CEF}"/>
              </a:ext>
            </a:extLst>
          </p:cNvPr>
          <p:cNvSpPr/>
          <p:nvPr/>
        </p:nvSpPr>
        <p:spPr>
          <a:xfrm>
            <a:off x="2586122" y="2683995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604262" y="281224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0588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5B9EE5F-E717-437F-8B14-37A9E8D6B09A}"/>
              </a:ext>
            </a:extLst>
          </p:cNvPr>
          <p:cNvSpPr/>
          <p:nvPr/>
        </p:nvSpPr>
        <p:spPr>
          <a:xfrm>
            <a:off x="10587" y="-3573"/>
            <a:ext cx="12189802" cy="6861573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Thank you</a:t>
            </a:r>
            <a:endParaRPr lang="ko-KR" altLang="en-US" sz="4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51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2" y="978500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7408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선택한 버스가 정답일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삑 정답입니다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소리가 나오고 버스가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376856" y="3870960"/>
            <a:ext cx="7790336" cy="1649726"/>
            <a:chOff x="376856" y="3793194"/>
            <a:chExt cx="7790336" cy="1727493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462" y="4116358"/>
              <a:ext cx="1384604" cy="1404328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794295" y="4125542"/>
              <a:ext cx="524938" cy="2578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61639" y="2025773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714789" y="1483666"/>
            <a:ext cx="128112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 가는 버스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2361160" y="394249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1DF0B4A7-E934-4608-A091-10E78143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BBCDA42B-E8FF-4EFE-8F2C-F9A78F333BD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8E1EC2D-55C1-421F-A7E4-EE8335E91832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8E014D0C-BC50-4058-9911-B2EB956F8947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02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41699"/>
              </p:ext>
            </p:extLst>
          </p:nvPr>
        </p:nvGraphicFramePr>
        <p:xfrm>
          <a:off x="8682181" y="768601"/>
          <a:ext cx="3365886" cy="204139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47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선택한 버스가 오답일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삐빅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답을 다시 한번 확인해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.’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소리가 나오고 버스가 출발하지 않는다</a:t>
                      </a:r>
                      <a:r>
                        <a:rPr lang="en-US" altLang="ko-KR" sz="900" b="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2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세 자리 수 더하기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빼기를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376856" y="3870960"/>
            <a:ext cx="7790336" cy="1649727"/>
            <a:chOff x="376856" y="3793194"/>
            <a:chExt cx="7790336" cy="172749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A1C2F06-C637-4247-B5BC-5AA6C8A1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56" y="3802377"/>
              <a:ext cx="1694175" cy="171830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3CC3E67C-2D54-45E4-9DEF-780B554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61" y="3802379"/>
              <a:ext cx="1694175" cy="1718309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97EAB788-1510-458C-B922-366F0B6C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151" y="3802378"/>
              <a:ext cx="1694175" cy="1718309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87B0589-5E0F-4F6C-8AFA-F2900454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17" y="3802377"/>
              <a:ext cx="1694175" cy="1718309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30173" y="3796322"/>
              <a:ext cx="656427" cy="3383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107" name="타원 106">
            <a:extLst>
              <a:ext uri="{FF2B5EF4-FFF2-40B4-BE49-F238E27FC236}">
                <a16:creationId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370604" y="36366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45BC61E-2F35-4937-9EC0-EE6E07FA7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1C67B9CE-C4BD-40E8-A2EB-AD05F0440BF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939C220-74DF-4F5E-A760-327D66636C07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80308EBA-8B84-4952-9FC2-EB3429AB2C0B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32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3-1-5 </a:t>
            </a:r>
            <a:r>
              <a:rPr lang="ko-KR" altLang="en-US" sz="1800" spc="-150" dirty="0">
                <a:latin typeface="+mn-ea"/>
              </a:rPr>
              <a:t>길이와 시간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쿠키 굽기 게임</a:t>
            </a:r>
            <a:endParaRPr lang="en-US" altLang="ko-KR" sz="2800" dirty="0"/>
          </a:p>
          <a:p>
            <a:r>
              <a:rPr lang="ko-KR" altLang="en-US" sz="1600" dirty="0"/>
              <a:t>레시피를 이용하여 맛있는 쿠키를 구워라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304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1623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시간을 알려준다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 레시피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쿠키의 완성 시간을 표시해준다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 중앙에 표시된 전자시계 중 맞는 답으로 골라야 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시계와 쿠키 레시피의 시간을 합하여 오븐의 전자시계 중 맞는 답을 골라야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83300" y="10662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ADAE368A-1DC1-46FF-8091-5CA8F9D32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8" y="4330145"/>
            <a:ext cx="341475" cy="585386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96C36C61-D3F3-4019-B6E2-9902F3220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0" y="4349091"/>
            <a:ext cx="369131" cy="566439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811B8D68-592A-4B80-9D40-EE3681815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8886A4D7-2DA3-42C0-BBD1-50781D729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" y="4308573"/>
            <a:ext cx="341475" cy="585386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F21E7948-AD08-42B1-BFED-2ECFEF8CB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" y="4327519"/>
            <a:ext cx="369131" cy="5664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F5060EF7-E600-4EDF-BC2E-37D485DC8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4321583"/>
            <a:ext cx="337554" cy="56046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DBED82DC-1BF8-47CE-8D24-FFA1063F12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4" y="4370610"/>
            <a:ext cx="337554" cy="58918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4393915"/>
            <a:ext cx="80653" cy="33502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81901E2C-5D04-440C-A797-27D463677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62" y="4339617"/>
            <a:ext cx="341475" cy="585386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53C07EA8-419E-4C4A-940D-45335C4F3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26" y="4356775"/>
            <a:ext cx="369131" cy="566439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854B1161-99D7-4F46-8C00-37C0AA47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0" y="4347303"/>
            <a:ext cx="341475" cy="585386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EBCE7F3C-F1BE-408B-B0CC-430D670C4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2" y="4366249"/>
            <a:ext cx="369131" cy="566439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3C67A100-15BE-4645-95BE-3EBF62EB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8" y="4373933"/>
            <a:ext cx="369131" cy="566439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07B83338-7888-4424-AD18-991B98744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0" y="4355032"/>
            <a:ext cx="341475" cy="585386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56FFC815-2E1B-474A-A03E-FA541DC04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62" y="4373978"/>
            <a:ext cx="369131" cy="566439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BEC2B7D6-3490-485A-8058-A7BA57581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8" y="4440374"/>
            <a:ext cx="80653" cy="335021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8C5CBE9E-02EF-4606-9A2D-DB25B2A9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54" y="4364504"/>
            <a:ext cx="341475" cy="585386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78D98B5F-E772-4F21-9227-24D43ADE1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78" y="4370489"/>
            <a:ext cx="368088" cy="555251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92B75A24-B8B6-4D17-B827-7624A8C93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4326345"/>
            <a:ext cx="337554" cy="58918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2027727" y="11449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802059" y="35963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084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7922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오븐에서 잘 구워 진 쿠키가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오븐에서 새까맣게 탄 쿠키가 나온다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8886A4D7-2DA3-42C0-BBD1-50781D729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" y="4308573"/>
            <a:ext cx="341475" cy="585386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F21E7948-AD08-42B1-BFED-2ECFEF8CB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" y="4327519"/>
            <a:ext cx="369131" cy="5664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F5060EF7-E600-4EDF-BC2E-37D485DC8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4321583"/>
            <a:ext cx="337554" cy="56046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DBED82DC-1BF8-47CE-8D24-FFA1063F1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4" y="4370610"/>
            <a:ext cx="337554" cy="58918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4393915"/>
            <a:ext cx="80653" cy="335021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854B1161-99D7-4F46-8C00-37C0AA47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0" y="4347303"/>
            <a:ext cx="341475" cy="585386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EBCE7F3C-F1BE-408B-B0CC-430D670C4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2" y="4366249"/>
            <a:ext cx="369131" cy="566439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3C67A100-15BE-4645-95BE-3EBF62EB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8" y="4373933"/>
            <a:ext cx="369131" cy="566439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92B75A24-B8B6-4D17-B827-7624A8C93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4326345"/>
            <a:ext cx="337554" cy="5891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5BD33E6-8BA4-4320-BCBF-ABA00BCE8AF1}"/>
              </a:ext>
            </a:extLst>
          </p:cNvPr>
          <p:cNvGrpSpPr/>
          <p:nvPr/>
        </p:nvGrpSpPr>
        <p:grpSpPr>
          <a:xfrm>
            <a:off x="6141958" y="4366249"/>
            <a:ext cx="2189690" cy="627794"/>
            <a:chOff x="3040380" y="2618326"/>
            <a:chExt cx="2189690" cy="627794"/>
          </a:xfrm>
        </p:grpSpPr>
        <p:sp>
          <p:nvSpPr>
            <p:cNvPr id="4" name="순서도: 데이터 3">
              <a:extLst>
                <a:ext uri="{FF2B5EF4-FFF2-40B4-BE49-F238E27FC236}">
                  <a16:creationId xmlns:a16="http://schemas.microsoft.com/office/drawing/2014/main" id="{B31315BE-AFE7-485A-87AB-1CD21D02972E}"/>
                </a:ext>
              </a:extLst>
            </p:cNvPr>
            <p:cNvSpPr/>
            <p:nvPr/>
          </p:nvSpPr>
          <p:spPr>
            <a:xfrm>
              <a:off x="3040380" y="2637182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4758565-6DF5-43E7-B973-D4EBE4B6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79" y="2618326"/>
              <a:ext cx="275821" cy="1344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7023298-84A2-4E7E-8C69-F7DBC8E0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6851" y="2627083"/>
              <a:ext cx="265720" cy="13439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DA53DEDF-6B8A-40C3-90D7-D986598E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6950" y="2637182"/>
              <a:ext cx="267772" cy="13132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F48C8CB-625A-451F-B34A-739C7D75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2124" y="2637182"/>
              <a:ext cx="270850" cy="132347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157B0397-2BCB-42D7-9532-F3D88503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68" y="2797823"/>
              <a:ext cx="275821" cy="13440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A545D5C8-C36C-41A3-8D7A-73117277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086" y="2976933"/>
              <a:ext cx="275821" cy="134400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7601B843-2E78-4A45-A98B-ED3181B4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6875" y="2829126"/>
              <a:ext cx="265720" cy="134399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9660F995-EEB3-45A2-A9CB-AB6178B2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72040" y="3013462"/>
              <a:ext cx="265720" cy="134399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884CAE0B-9F15-4433-9FD3-28BCE2C0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5600" y="2832204"/>
              <a:ext cx="267772" cy="131321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87321453-C328-4D0C-969E-55E2CD13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1334" y="3040071"/>
              <a:ext cx="267772" cy="131321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B27B96B2-01B8-4837-AE33-DCB87EBC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5224" y="2860200"/>
              <a:ext cx="270850" cy="132347"/>
            </a:xfrm>
            <a:prstGeom prst="rect">
              <a:avLst/>
            </a:prstGeom>
          </p:spPr>
        </p:pic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CE40F069-D00C-46D0-B212-34D69120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5192" y="3053694"/>
              <a:ext cx="270850" cy="132347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6CB54C7-661E-4682-A5DA-28121E7EBEFF}"/>
              </a:ext>
            </a:extLst>
          </p:cNvPr>
          <p:cNvGrpSpPr/>
          <p:nvPr/>
        </p:nvGrpSpPr>
        <p:grpSpPr>
          <a:xfrm>
            <a:off x="2161092" y="4302902"/>
            <a:ext cx="2013899" cy="643914"/>
            <a:chOff x="2193116" y="4321583"/>
            <a:chExt cx="2189690" cy="630904"/>
          </a:xfrm>
        </p:grpSpPr>
        <p:sp>
          <p:nvSpPr>
            <p:cNvPr id="80" name="순서도: 데이터 79">
              <a:extLst>
                <a:ext uri="{FF2B5EF4-FFF2-40B4-BE49-F238E27FC236}">
                  <a16:creationId xmlns:a16="http://schemas.microsoft.com/office/drawing/2014/main" id="{0BA71BAF-BB2C-4379-A97F-F4C837ED1C7E}"/>
                </a:ext>
              </a:extLst>
            </p:cNvPr>
            <p:cNvSpPr/>
            <p:nvPr/>
          </p:nvSpPr>
          <p:spPr>
            <a:xfrm>
              <a:off x="2193116" y="4343549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EAAF401-2746-447D-B5F7-FEE33A2C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7446" y="4321583"/>
              <a:ext cx="283161" cy="137977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6298EF9-916D-4E83-B7FF-A0EE14B2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6160" y="4531239"/>
              <a:ext cx="266686" cy="134887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D2E43EED-8F16-4BE2-A88C-5B46B88B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2362" y="4356775"/>
              <a:ext cx="271835" cy="132828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60BBD30E-6BFE-457F-B0C8-1FFCCFF7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5994" y="4541468"/>
              <a:ext cx="271835" cy="132828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AE6F1EC0-DD1D-49A8-BC48-D782469AD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1245" y="4734962"/>
              <a:ext cx="271835" cy="132828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885E6995-14D9-432A-B0E4-30C07672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79199" y="4336185"/>
              <a:ext cx="268746" cy="131799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50E12E19-BCED-4762-9428-A26F4F6E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16978" y="4553287"/>
              <a:ext cx="268746" cy="131799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9E0D65C3-43ED-47E7-A121-25D8BE63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84094" y="4733930"/>
              <a:ext cx="268746" cy="131799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4DECF18F-8F92-4F14-8B18-E321BE75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7515" y="4336589"/>
              <a:ext cx="266686" cy="134887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ABE2EFAC-625D-4272-8F52-22BA3E07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60699" y="4719659"/>
              <a:ext cx="266686" cy="134887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ADA59946-F6DE-461C-83BE-6D6EE6F1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98667" y="4502017"/>
              <a:ext cx="283161" cy="137977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7E8816D0-909D-47F4-8D8E-CF543D1C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1898" y="4688085"/>
              <a:ext cx="283161" cy="137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45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3-2-4 </a:t>
            </a:r>
            <a:r>
              <a:rPr lang="ko-KR" altLang="en-US" sz="1800" spc="-150" dirty="0">
                <a:latin typeface="+mn-ea"/>
              </a:rPr>
              <a:t>분수</a:t>
            </a:r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분수 시소</a:t>
            </a:r>
            <a:endParaRPr lang="en-US" altLang="ko-KR" sz="2800" dirty="0"/>
          </a:p>
          <a:p>
            <a:r>
              <a:rPr lang="ko-KR" altLang="en-US" sz="1600" dirty="0"/>
              <a:t>서로 다른 분수의 크기를 비교해보자</a:t>
            </a:r>
          </a:p>
        </p:txBody>
      </p:sp>
    </p:spTree>
    <p:extLst>
      <p:ext uri="{BB962C8B-B14F-4D97-AF65-F5344CB8AC3E}">
        <p14:creationId xmlns:p14="http://schemas.microsoft.com/office/powerpoint/2010/main" val="161169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11462</TotalTime>
  <Words>1957</Words>
  <Application>Microsoft Office PowerPoint</Application>
  <PresentationFormat>와이드스크린</PresentationFormat>
  <Paragraphs>673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3" baseType="lpstr">
      <vt:lpstr>맑은 고딕</vt:lpstr>
      <vt:lpstr>Blackoak Std</vt:lpstr>
      <vt:lpstr>Arial</vt:lpstr>
      <vt:lpstr>Wingdings</vt:lpstr>
      <vt:lpstr>나눔고딕</vt:lpstr>
      <vt:lpstr>Office 테마</vt:lpstr>
      <vt:lpstr>PowerPoint 프레젠테이션</vt:lpstr>
      <vt:lpstr>사용 단원 : 3-1-1 덧셈과 뺄셈  </vt:lpstr>
      <vt:lpstr>PowerPoint 프레젠테이션</vt:lpstr>
      <vt:lpstr>PowerPoint 프레젠테이션</vt:lpstr>
      <vt:lpstr>PowerPoint 프레젠테이션</vt:lpstr>
      <vt:lpstr>사용 단원 : 3-1-5 길이와 시간  </vt:lpstr>
      <vt:lpstr>PowerPoint 프레젠테이션</vt:lpstr>
      <vt:lpstr>PowerPoint 프레젠테이션</vt:lpstr>
      <vt:lpstr>사용 단원 : 3-2-4 분수  </vt:lpstr>
      <vt:lpstr>PowerPoint 프레젠테이션</vt:lpstr>
      <vt:lpstr>PowerPoint 프레젠테이션</vt:lpstr>
      <vt:lpstr>PowerPoint 프레젠테이션</vt:lpstr>
      <vt:lpstr>사용 단원 : 3-2-5 들이와 무게  </vt:lpstr>
      <vt:lpstr>PowerPoint 프레젠테이션</vt:lpstr>
      <vt:lpstr>PowerPoint 프레젠테이션</vt:lpstr>
      <vt:lpstr>PowerPoint 프레젠테이션</vt:lpstr>
      <vt:lpstr>사용 단원 : 4-1-2 각도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4-1-4 평면도형의 이동  </vt:lpstr>
      <vt:lpstr>PowerPoint 프레젠테이션</vt:lpstr>
      <vt:lpstr>PowerPoint 프레젠테이션</vt:lpstr>
      <vt:lpstr>PowerPoint 프레젠테이션</vt:lpstr>
      <vt:lpstr>PowerPoint 프레젠테이션</vt:lpstr>
      <vt:lpstr>사용 단원 : 4-2-3 소수의 덧셈과 뺄셈  </vt:lpstr>
      <vt:lpstr>PowerPoint 프레젠테이션</vt:lpstr>
      <vt:lpstr>PowerPoint 프레젠테이션</vt:lpstr>
      <vt:lpstr>PowerPoint 프레젠테이션</vt:lpstr>
      <vt:lpstr>PowerPoint 프레젠테이션</vt:lpstr>
      <vt:lpstr>사용 단원 : 4-2-6 다각형 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>한규석</cp:lastModifiedBy>
  <cp:revision>1034</cp:revision>
  <cp:lastPrinted>2019-10-25T00:51:36Z</cp:lastPrinted>
  <dcterms:created xsi:type="dcterms:W3CDTF">2018-06-29T00:54:25Z</dcterms:created>
  <dcterms:modified xsi:type="dcterms:W3CDTF">2020-05-21T06:59:35Z</dcterms:modified>
</cp:coreProperties>
</file>