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1" r:id="rId2"/>
    <p:sldId id="432" r:id="rId3"/>
    <p:sldId id="474" r:id="rId4"/>
    <p:sldId id="476" r:id="rId5"/>
    <p:sldId id="400" r:id="rId6"/>
    <p:sldId id="430" r:id="rId7"/>
    <p:sldId id="436" r:id="rId8"/>
    <p:sldId id="435" r:id="rId9"/>
    <p:sldId id="412" r:id="rId10"/>
    <p:sldId id="472" r:id="rId11"/>
    <p:sldId id="473" r:id="rId12"/>
    <p:sldId id="429" r:id="rId13"/>
    <p:sldId id="471" r:id="rId14"/>
    <p:sldId id="433" r:id="rId15"/>
    <p:sldId id="477" r:id="rId16"/>
    <p:sldId id="481" r:id="rId17"/>
    <p:sldId id="478" r:id="rId18"/>
    <p:sldId id="461" r:id="rId19"/>
    <p:sldId id="462" r:id="rId20"/>
    <p:sldId id="434" r:id="rId21"/>
    <p:sldId id="426" r:id="rId22"/>
    <p:sldId id="480" r:id="rId23"/>
    <p:sldId id="479" r:id="rId24"/>
    <p:sldId id="482" r:id="rId25"/>
    <p:sldId id="483" r:id="rId26"/>
    <p:sldId id="443" r:id="rId27"/>
    <p:sldId id="484" r:id="rId28"/>
    <p:sldId id="485" r:id="rId29"/>
    <p:sldId id="444" r:id="rId30"/>
    <p:sldId id="447" r:id="rId31"/>
    <p:sldId id="448" r:id="rId32"/>
    <p:sldId id="449" r:id="rId33"/>
    <p:sldId id="467" r:id="rId34"/>
    <p:sldId id="441" r:id="rId35"/>
    <p:sldId id="488" r:id="rId36"/>
    <p:sldId id="439" r:id="rId37"/>
    <p:sldId id="468" r:id="rId38"/>
    <p:sldId id="469" r:id="rId39"/>
    <p:sldId id="450" r:id="rId40"/>
    <p:sldId id="487" r:id="rId41"/>
    <p:sldId id="451" r:id="rId42"/>
    <p:sldId id="486" r:id="rId43"/>
    <p:sldId id="453" r:id="rId44"/>
    <p:sldId id="470" r:id="rId45"/>
    <p:sldId id="457" r:id="rId46"/>
    <p:sldId id="489" r:id="rId47"/>
    <p:sldId id="490" r:id="rId48"/>
    <p:sldId id="458" r:id="rId49"/>
    <p:sldId id="459" r:id="rId50"/>
    <p:sldId id="460" r:id="rId51"/>
    <p:sldId id="409" r:id="rId52"/>
  </p:sldIdLst>
  <p:sldSz cx="12192000" cy="6858000"/>
  <p:notesSz cx="7104063" cy="10234613"/>
  <p:embeddedFontLst>
    <p:embeddedFont>
      <p:font typeface="Blackoak Std" panose="04050907060602020202" pitchFamily="82" charset="0"/>
      <p:bold r:id="rId55"/>
    </p:embeddedFont>
    <p:embeddedFont>
      <p:font typeface="나눔고딕" panose="020D0604000000000000" pitchFamily="50" charset="-127"/>
      <p:regular r:id="rId56"/>
      <p:bold r:id="rId57"/>
    </p:embeddedFont>
    <p:embeddedFont>
      <p:font typeface="맑은 고딕" panose="020B0503020000020004" pitchFamily="50" charset="-127"/>
      <p:regular r:id="rId58"/>
      <p:bold r:id="rId5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규석" initials="한" lastIdx="2" clrIdx="0">
    <p:extLst>
      <p:ext uri="{19B8F6BF-5375-455C-9EA6-DF929625EA0E}">
        <p15:presenceInfo xmlns:p15="http://schemas.microsoft.com/office/powerpoint/2012/main" userId="한규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70" autoAdjust="0"/>
  </p:normalViewPr>
  <p:slideViewPr>
    <p:cSldViewPr snapToGrid="0">
      <p:cViewPr>
        <p:scale>
          <a:sx n="125" d="100"/>
          <a:sy n="125" d="100"/>
        </p:scale>
        <p:origin x="-18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2020-06-15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50.png"/><Relationship Id="rId2" Type="http://schemas.openxmlformats.org/officeDocument/2006/relationships/image" Target="../media/image52.png"/><Relationship Id="rId16" Type="http://schemas.openxmlformats.org/officeDocument/2006/relationships/image" Target="../media/image49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2.png"/><Relationship Id="rId5" Type="http://schemas.openxmlformats.org/officeDocument/2006/relationships/image" Target="../media/image6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2.png"/><Relationship Id="rId18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1.png"/><Relationship Id="rId17" Type="http://schemas.openxmlformats.org/officeDocument/2006/relationships/image" Target="../media/image57.png"/><Relationship Id="rId2" Type="http://schemas.openxmlformats.org/officeDocument/2006/relationships/image" Target="../media/image59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50.png"/><Relationship Id="rId5" Type="http://schemas.openxmlformats.org/officeDocument/2006/relationships/image" Target="../media/image62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5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95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2.png"/><Relationship Id="rId2" Type="http://schemas.openxmlformats.org/officeDocument/2006/relationships/image" Target="../media/image6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88.png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10" Type="http://schemas.openxmlformats.org/officeDocument/2006/relationships/image" Target="../media/image87.png"/><Relationship Id="rId4" Type="http://schemas.openxmlformats.org/officeDocument/2006/relationships/image" Target="../media/image96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17" Type="http://schemas.openxmlformats.org/officeDocument/2006/relationships/image" Target="../media/image90.png"/><Relationship Id="rId2" Type="http://schemas.openxmlformats.org/officeDocument/2006/relationships/image" Target="../media/image9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86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17" Type="http://schemas.openxmlformats.org/officeDocument/2006/relationships/image" Target="../media/image90.png"/><Relationship Id="rId2" Type="http://schemas.openxmlformats.org/officeDocument/2006/relationships/image" Target="../media/image9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86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교구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화살표: 왼쪽 69">
            <a:extLst>
              <a:ext uri="{FF2B5EF4-FFF2-40B4-BE49-F238E27FC236}">
                <a16:creationId xmlns:a16="http://schemas.microsoft.com/office/drawing/2014/main" id="{2D31E2CA-69DF-42C5-97FA-FEEA4DA47D50}"/>
              </a:ext>
            </a:extLst>
          </p:cNvPr>
          <p:cNvSpPr/>
          <p:nvPr/>
        </p:nvSpPr>
        <p:spPr>
          <a:xfrm>
            <a:off x="3767206" y="2680419"/>
            <a:ext cx="836624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쿠키 요리사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7390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609372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342703" y="2350496"/>
            <a:ext cx="3365886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36" y="4393915"/>
            <a:ext cx="80653" cy="335021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834858" y="1065791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9D9CDC50-94E9-4B04-B293-526057F494B7}"/>
              </a:ext>
            </a:extLst>
          </p:cNvPr>
          <p:cNvSpPr/>
          <p:nvPr/>
        </p:nvSpPr>
        <p:spPr>
          <a:xfrm>
            <a:off x="7714373" y="1148084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6524E-0913-4373-825B-7793AD2F12E1}"/>
              </a:ext>
            </a:extLst>
          </p:cNvPr>
          <p:cNvSpPr txBox="1"/>
          <p:nvPr/>
        </p:nvSpPr>
        <p:spPr>
          <a:xfrm>
            <a:off x="7714373" y="1148391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8C4736-2060-4FD5-BEFE-1FC6F00C04E5}"/>
              </a:ext>
            </a:extLst>
          </p:cNvPr>
          <p:cNvSpPr txBox="1"/>
          <p:nvPr/>
        </p:nvSpPr>
        <p:spPr>
          <a:xfrm>
            <a:off x="7530970" y="105586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8793449-557C-4EE2-91BF-6BB6661EE6DF}"/>
              </a:ext>
            </a:extLst>
          </p:cNvPr>
          <p:cNvSpPr/>
          <p:nvPr/>
        </p:nvSpPr>
        <p:spPr>
          <a:xfrm>
            <a:off x="3132758" y="1317314"/>
            <a:ext cx="3826292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아날로그 시계 </a:t>
            </a:r>
            <a:r>
              <a:rPr lang="en-US" altLang="ko-KR" sz="1500" b="1" dirty="0">
                <a:solidFill>
                  <a:schemeClr val="tx1"/>
                </a:solidFill>
              </a:rPr>
              <a:t>- </a:t>
            </a:r>
            <a:r>
              <a:rPr lang="ko-KR" altLang="en-US" sz="1500" b="1" dirty="0">
                <a:solidFill>
                  <a:schemeClr val="tx1"/>
                </a:solidFill>
              </a:rPr>
              <a:t>현재 시각을 나타내고 있습니다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29D7934E-038E-43F4-948B-6671C76340E3}"/>
              </a:ext>
            </a:extLst>
          </p:cNvPr>
          <p:cNvSpPr/>
          <p:nvPr/>
        </p:nvSpPr>
        <p:spPr>
          <a:xfrm>
            <a:off x="2150205" y="138350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E7FF3CE6-2D02-45CD-90CD-1EB2782A95E0}"/>
              </a:ext>
            </a:extLst>
          </p:cNvPr>
          <p:cNvSpPr/>
          <p:nvPr/>
        </p:nvSpPr>
        <p:spPr>
          <a:xfrm>
            <a:off x="3545769" y="4419646"/>
            <a:ext cx="4621870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오븐 </a:t>
            </a:r>
            <a:r>
              <a:rPr lang="en-US" altLang="ko-KR" sz="1500" b="1" dirty="0">
                <a:solidFill>
                  <a:schemeClr val="tx1"/>
                </a:solidFill>
              </a:rPr>
              <a:t>- </a:t>
            </a:r>
            <a:r>
              <a:rPr lang="ko-KR" altLang="en-US" sz="1500" b="1" dirty="0">
                <a:solidFill>
                  <a:schemeClr val="tx1"/>
                </a:solidFill>
              </a:rPr>
              <a:t>쿠키가 완성되는 시간이 나타나 있습니다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68" name="화살표: 왼쪽 67">
            <a:extLst>
              <a:ext uri="{FF2B5EF4-FFF2-40B4-BE49-F238E27FC236}">
                <a16:creationId xmlns:a16="http://schemas.microsoft.com/office/drawing/2014/main" id="{F48E588F-9FA1-4913-BA53-4D9DF7DC0DCC}"/>
              </a:ext>
            </a:extLst>
          </p:cNvPr>
          <p:cNvSpPr/>
          <p:nvPr/>
        </p:nvSpPr>
        <p:spPr>
          <a:xfrm>
            <a:off x="2563216" y="4485839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0020CEC2-5F13-41F8-87D8-E7A170C9F714}"/>
              </a:ext>
            </a:extLst>
          </p:cNvPr>
          <p:cNvSpPr/>
          <p:nvPr/>
        </p:nvSpPr>
        <p:spPr>
          <a:xfrm>
            <a:off x="4339737" y="2350495"/>
            <a:ext cx="4031693" cy="17930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쿠키 레시피 </a:t>
            </a:r>
            <a:r>
              <a:rPr lang="en-US" altLang="ko-KR" sz="1500" b="1" dirty="0">
                <a:solidFill>
                  <a:schemeClr val="tx1"/>
                </a:solidFill>
              </a:rPr>
              <a:t>- </a:t>
            </a:r>
            <a:r>
              <a:rPr lang="ko-KR" altLang="en-US" sz="1500" b="1" dirty="0">
                <a:solidFill>
                  <a:schemeClr val="tx1"/>
                </a:solidFill>
              </a:rPr>
              <a:t>쿠키를 구울 때 필요한 시간이 적혀 있습니다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레시피의 시간과 아날로그 시계의 시각을 이용하여 오븐에 나타난 조리 완료 시간 중 정확한 시간의 오븐을 골라주세요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3490B44-8494-436D-8C59-59C333A61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6" y="4313322"/>
            <a:ext cx="341475" cy="5853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9D66083-9A85-4DFE-993C-D7FD9A1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21" y="4298570"/>
            <a:ext cx="323182" cy="6148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AA42022-9E44-483F-8460-8455955C2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7" y="4329716"/>
            <a:ext cx="347572" cy="57928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507C55B-7EA9-417D-B692-AB21F0A11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36" y="4327124"/>
            <a:ext cx="335378" cy="5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쿠키 요리사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시간을 알려준다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 레시피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쿠키의 완성 시간을 표시해준다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 중앙에 표시된 전자시계 중 맞는 답으로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시계와 쿠키 레시피의 시간을 합하여 오븐의 전자시계 중 맞는 답을 골라야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쿠키 조리에 필요한 시간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811B8D68-592A-4B80-9D40-EE368181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BEC2B7D6-3490-485A-8058-A7BA5758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2027727" y="11449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802059" y="35963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42582" y="1316275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68677" y="12769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573715-C4C8-4008-B139-9EBC44985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BA285EC-1B94-4B90-AB93-D7DF1868B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95F577C-AFB0-4CAB-B2A8-F2ACEDC17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AC0815-52E4-4777-84DC-76DE8928F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88" y="4357309"/>
            <a:ext cx="357390" cy="5712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D9CDD2-0355-4FF5-AC4D-1050B3FD52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D40B5F0D-7D48-4131-A8CB-0D7AE6263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BC07C6A6-1003-4E35-8748-04B3613D5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A54E1DD3-5A30-4FD7-A57B-1A38D4BBF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155B2AB4-14F7-4A4A-B33A-8705AE2966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69482911-3751-46DE-9AFC-6B6A38257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40" y="4360419"/>
            <a:ext cx="339218" cy="581517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ACEAF70E-CC3B-4F1B-BA9E-9AF0B8CA9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19" y="4374432"/>
            <a:ext cx="345275" cy="575458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AC4E28EB-6248-4F18-8C27-0603D518E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D27E7846-52C9-4E09-84BE-4C8DE327C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4AFD3F13-F046-4E67-88C2-37CC8C58E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F51FA47C-543E-4403-82AF-68781D06E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4" y="4365880"/>
            <a:ext cx="339218" cy="581517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5CB88667-9D18-44CB-AA65-79580ADFA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>
            <a:extLst>
              <a:ext uri="{FF2B5EF4-FFF2-40B4-BE49-F238E27FC236}">
                <a16:creationId xmlns:a16="http://schemas.microsoft.com/office/drawing/2014/main" id="{7836959E-DE4F-4AD3-A6A3-69D8839A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쿠키 요리사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1941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잘 구워 진 쿠키가 나오고 정답입니다 문구가 출력되며 정답 음악이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5BD33E6-8BA4-4320-BCBF-ABA00BCE8AF1}"/>
              </a:ext>
            </a:extLst>
          </p:cNvPr>
          <p:cNvGrpSpPr/>
          <p:nvPr/>
        </p:nvGrpSpPr>
        <p:grpSpPr>
          <a:xfrm>
            <a:off x="6141958" y="4366249"/>
            <a:ext cx="2189690" cy="627794"/>
            <a:chOff x="3040380" y="2618326"/>
            <a:chExt cx="2189690" cy="627794"/>
          </a:xfrm>
        </p:grpSpPr>
        <p:sp>
          <p:nvSpPr>
            <p:cNvPr id="4" name="순서도: 데이터 3">
              <a:extLst>
                <a:ext uri="{FF2B5EF4-FFF2-40B4-BE49-F238E27FC236}">
                  <a16:creationId xmlns:a16="http://schemas.microsoft.com/office/drawing/2014/main" id="{B31315BE-AFE7-485A-87AB-1CD21D02972E}"/>
                </a:ext>
              </a:extLst>
            </p:cNvPr>
            <p:cNvSpPr/>
            <p:nvPr/>
          </p:nvSpPr>
          <p:spPr>
            <a:xfrm>
              <a:off x="3040380" y="2637182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4758565-6DF5-43E7-B973-D4EBE4B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79" y="2618326"/>
              <a:ext cx="275821" cy="13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7023298-84A2-4E7E-8C69-F7DBC8E0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6851" y="2627083"/>
              <a:ext cx="265720" cy="13439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A53DEDF-6B8A-40C3-90D7-D986598E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6950" y="2637182"/>
              <a:ext cx="267772" cy="13132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F48C8CB-625A-451F-B34A-739C7D7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2124" y="2637182"/>
              <a:ext cx="270850" cy="132347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157B0397-2BCB-42D7-9532-F3D88503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8" y="2797823"/>
              <a:ext cx="275821" cy="13440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A545D5C8-C36C-41A3-8D7A-73117277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086" y="2976933"/>
              <a:ext cx="275821" cy="13440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7601B843-2E78-4A45-A98B-ED3181B4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875" y="2829126"/>
              <a:ext cx="265720" cy="13439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9660F995-EEB3-45A2-A9CB-AB6178B2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2040" y="3013462"/>
              <a:ext cx="265720" cy="13439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884CAE0B-9F15-4433-9FD3-28BCE2C0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600" y="2832204"/>
              <a:ext cx="267772" cy="13132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87321453-C328-4D0C-969E-55E2CD13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1334" y="3040071"/>
              <a:ext cx="267772" cy="13132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B27B96B2-01B8-4837-AE33-DCB87EBC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224" y="2860200"/>
              <a:ext cx="270850" cy="132347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CE40F069-D00C-46D0-B212-34D69120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5192" y="3053694"/>
              <a:ext cx="270850" cy="132347"/>
            </a:xfrm>
            <a:prstGeom prst="rect">
              <a:avLst/>
            </a:prstGeom>
          </p:spPr>
        </p:pic>
      </p:grpSp>
      <p:pic>
        <p:nvPicPr>
          <p:cNvPr id="80" name="그림 79">
            <a:extLst>
              <a:ext uri="{FF2B5EF4-FFF2-40B4-BE49-F238E27FC236}">
                <a16:creationId xmlns:a16="http://schemas.microsoft.com/office/drawing/2014/main" id="{71F5958C-4C20-47D7-A799-9218EE4E1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FC4C4E72-DF3C-457F-A236-E872BBF65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E040E7C6-634A-4A5B-B590-E4CE3A00A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D4CFB002-D424-476F-9CC1-6D17180F6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3053F384-187F-4326-BECB-F4157AB6C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619497DE-18A1-41F1-84C2-98B868004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37A2F417-7EA1-4701-BB7E-6FF1560A2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id="{E70AA335-C35E-4D46-B4B9-64E594161F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10ABBEEB-865E-4928-82AE-E62E9489B8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6FDF1279-9D42-4A68-9118-355A1221E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FAF825BC-A1B0-4032-AF30-D29A7CE8F8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DDB2A7C1-C1F4-4CB9-BB12-FE0F4F0086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AD10C919-7A7A-4CA1-AD8E-0F8BCA80F2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39D21A9E-4F09-4ECD-868C-7A17CC928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4F833987-BE15-4C5D-8489-F47EE2569E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E3B2C779-C48C-4E05-B99B-F99D409AF8D3}"/>
              </a:ext>
            </a:extLst>
          </p:cNvPr>
          <p:cNvSpPr/>
          <p:nvPr/>
        </p:nvSpPr>
        <p:spPr>
          <a:xfrm>
            <a:off x="2461884" y="2312721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45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0C62423D-3491-4DB6-868C-BABBD61B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B96532C-1E8D-41F1-B1F7-045D024A9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id="{02121DA5-859D-469F-A245-E3837FC1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80E10199-05A1-4266-BE91-06D94E27F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875C801C-6E76-4F34-9F19-AE968C26C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  <p:sp>
        <p:nvSpPr>
          <p:cNvPr id="4" name="순서도: 데이터 3">
            <a:extLst>
              <a:ext uri="{FF2B5EF4-FFF2-40B4-BE49-F238E27FC236}">
                <a16:creationId xmlns:a16="http://schemas.microsoft.com/office/drawing/2014/main" id="{B31315BE-AFE7-485A-87AB-1CD21D02972E}"/>
              </a:ext>
            </a:extLst>
          </p:cNvPr>
          <p:cNvSpPr/>
          <p:nvPr/>
        </p:nvSpPr>
        <p:spPr>
          <a:xfrm>
            <a:off x="4176803" y="4392789"/>
            <a:ext cx="2189690" cy="60893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974EC400-9AAA-4DD8-8434-824CBED8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9698B56C-0AB8-45EA-8F7D-ACEBEBDD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F57DB214-E9E5-4EC2-B716-CBA16BD4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4CB1570B-51B7-4719-9D6A-C9A818998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8F3ACA15-CAD9-4ACE-B182-AAD83E82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쿠키 요리사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2222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오븐에서 새까맣게 타거나 반죽 상태의 쿠키가 나오고 오답입니다 문구가 출력되며 오답 음악이 나오고 다시 해보기 버튼이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6CB54C7-661E-4682-A5DA-28121E7EBEFF}"/>
              </a:ext>
            </a:extLst>
          </p:cNvPr>
          <p:cNvGrpSpPr/>
          <p:nvPr/>
        </p:nvGrpSpPr>
        <p:grpSpPr>
          <a:xfrm>
            <a:off x="2161092" y="4325321"/>
            <a:ext cx="2013899" cy="621495"/>
            <a:chOff x="2193116" y="4343549"/>
            <a:chExt cx="2189690" cy="608938"/>
          </a:xfrm>
        </p:grpSpPr>
        <p:sp>
          <p:nvSpPr>
            <p:cNvPr id="80" name="순서도: 데이터 79">
              <a:extLst>
                <a:ext uri="{FF2B5EF4-FFF2-40B4-BE49-F238E27FC236}">
                  <a16:creationId xmlns:a16="http://schemas.microsoft.com/office/drawing/2014/main" id="{0BA71BAF-BB2C-4379-A97F-F4C837ED1C7E}"/>
                </a:ext>
              </a:extLst>
            </p:cNvPr>
            <p:cNvSpPr/>
            <p:nvPr/>
          </p:nvSpPr>
          <p:spPr>
            <a:xfrm>
              <a:off x="2193116" y="4343549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EAAF401-2746-447D-B5F7-FEE33A2C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9468" y="4405404"/>
              <a:ext cx="111138" cy="5415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6298EF9-916D-4E83-B7FF-A0EE14B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8173" y="4613183"/>
              <a:ext cx="104672" cy="5294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D2E43EED-8F16-4BE2-A88C-5B46B88B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7503" y="4437468"/>
              <a:ext cx="106693" cy="52134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60BBD30E-6BFE-457F-B0C8-1FFCCFF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1136" y="4622161"/>
              <a:ext cx="106693" cy="52134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AE6F1EC0-DD1D-49A8-BC48-D782469A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6387" y="4815655"/>
              <a:ext cx="106693" cy="52134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885E6995-14D9-432A-B0E4-30C0767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2463" y="4416253"/>
              <a:ext cx="105481" cy="51730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50E12E19-BCED-4762-9428-A26F4F6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0242" y="4633352"/>
              <a:ext cx="105481" cy="51730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9E0D65C3-43ED-47E7-A121-25D8BE63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7358" y="4813995"/>
              <a:ext cx="105481" cy="51730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4DECF18F-8F92-4F14-8B18-E321BE75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9528" y="4418530"/>
              <a:ext cx="104672" cy="52942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ABE2EFAC-625D-4272-8F52-22BA3E07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2712" y="4801604"/>
              <a:ext cx="104672" cy="52942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ADA59946-F6DE-461C-83BE-6D6EE6F1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0689" y="4585839"/>
              <a:ext cx="111138" cy="54155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7E8816D0-909D-47F4-8D8E-CF543D1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920" y="4771907"/>
              <a:ext cx="111138" cy="5415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34901A6E-6F4B-47C8-A7BE-FC477CD054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9" y="4750222"/>
            <a:ext cx="173667" cy="846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982F102-D0DE-4DF0-A790-8DA43139AC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90" y="4790148"/>
            <a:ext cx="163561" cy="8272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9737597-4B67-4724-96B8-F4DB50BDFC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8" y="4817848"/>
            <a:ext cx="164826" cy="808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03918BE-8C2B-4784-BC17-CED3F9B832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6" y="4831512"/>
            <a:ext cx="166719" cy="8146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E5469A9F-6358-4E17-93A3-190F437C18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6" y="4605186"/>
            <a:ext cx="173667" cy="84623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ECC8B3BC-0E6B-4F92-AC6B-22F041AF94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62" y="4452321"/>
            <a:ext cx="173667" cy="84623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D8BDEE58-F408-487A-8BBC-E18A893874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8" y="4620937"/>
            <a:ext cx="163561" cy="82728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4CC50D9B-88B8-4246-A828-0D296E94F1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69" y="4444937"/>
            <a:ext cx="163561" cy="82728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8750B02E-2914-40C0-830E-F94C1DD947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0" y="4627532"/>
            <a:ext cx="164826" cy="80834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283141E8-C5B2-4BA4-AE2F-11151F3342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52" y="4446831"/>
            <a:ext cx="164826" cy="80834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FB804B6D-7223-49CB-B564-DCB62F4FD7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9" y="4651670"/>
            <a:ext cx="166719" cy="81465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19E223F3-0B05-45AB-AEC8-77E1AB1207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4" y="4474075"/>
            <a:ext cx="166719" cy="81465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B6F1945B-1A25-4A73-B278-4FF29AF3A3C4}"/>
              </a:ext>
            </a:extLst>
          </p:cNvPr>
          <p:cNvSpPr/>
          <p:nvPr/>
        </p:nvSpPr>
        <p:spPr>
          <a:xfrm>
            <a:off x="2605905" y="4320330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438F688D-7404-489D-87C6-0D91F78E78AD}"/>
              </a:ext>
            </a:extLst>
          </p:cNvPr>
          <p:cNvSpPr/>
          <p:nvPr/>
        </p:nvSpPr>
        <p:spPr>
          <a:xfrm>
            <a:off x="2507975" y="4509888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2740A347-FCB4-45BC-866E-89512F0A2038}"/>
              </a:ext>
            </a:extLst>
          </p:cNvPr>
          <p:cNvSpPr/>
          <p:nvPr/>
        </p:nvSpPr>
        <p:spPr>
          <a:xfrm>
            <a:off x="3602931" y="456142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43B4B7F8-B9A2-4A9C-A946-32B18E3623AC}"/>
              </a:ext>
            </a:extLst>
          </p:cNvPr>
          <p:cNvSpPr/>
          <p:nvPr/>
        </p:nvSpPr>
        <p:spPr>
          <a:xfrm>
            <a:off x="3098083" y="413864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051498C0-B359-4667-84D7-CA93F07FA5F3}"/>
              </a:ext>
            </a:extLst>
          </p:cNvPr>
          <p:cNvSpPr/>
          <p:nvPr/>
        </p:nvSpPr>
        <p:spPr>
          <a:xfrm>
            <a:off x="2964511" y="4356431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B187E439-B496-4A83-8710-FA76E996C25C}"/>
              </a:ext>
            </a:extLst>
          </p:cNvPr>
          <p:cNvSpPr/>
          <p:nvPr/>
        </p:nvSpPr>
        <p:spPr>
          <a:xfrm>
            <a:off x="3867644" y="4170922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02D7F3A6-CE8B-4D32-8D0E-F3138C8EBD52}"/>
              </a:ext>
            </a:extLst>
          </p:cNvPr>
          <p:cNvSpPr/>
          <p:nvPr/>
        </p:nvSpPr>
        <p:spPr>
          <a:xfrm>
            <a:off x="3342378" y="436495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18288A72-1183-429A-B7C6-324424863D1A}"/>
              </a:ext>
            </a:extLst>
          </p:cNvPr>
          <p:cNvSpPr/>
          <p:nvPr/>
        </p:nvSpPr>
        <p:spPr>
          <a:xfrm>
            <a:off x="2708297" y="413451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:a16="http://schemas.microsoft.com/office/drawing/2014/main" id="{CD27BCEF-FAD6-4512-B87E-E0B80469C63B}"/>
              </a:ext>
            </a:extLst>
          </p:cNvPr>
          <p:cNvSpPr/>
          <p:nvPr/>
        </p:nvSpPr>
        <p:spPr>
          <a:xfrm>
            <a:off x="3218560" y="455562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4F9055C1-CCC1-4B76-ADBB-5A210B6F2324}"/>
              </a:ext>
            </a:extLst>
          </p:cNvPr>
          <p:cNvSpPr/>
          <p:nvPr/>
        </p:nvSpPr>
        <p:spPr>
          <a:xfrm>
            <a:off x="2836916" y="454465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D120E7ED-40AA-42DB-BA42-3B754D66DF45}"/>
              </a:ext>
            </a:extLst>
          </p:cNvPr>
          <p:cNvSpPr/>
          <p:nvPr/>
        </p:nvSpPr>
        <p:spPr>
          <a:xfrm>
            <a:off x="3488517" y="415507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EC3060D6-CF5F-4B07-BB19-AAA8DA15ECAB}"/>
              </a:ext>
            </a:extLst>
          </p:cNvPr>
          <p:cNvSpPr/>
          <p:nvPr/>
        </p:nvSpPr>
        <p:spPr>
          <a:xfrm>
            <a:off x="3721306" y="436495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7ACA8AC3-19DD-4BEC-9858-41387F95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ED820A67-75C5-47A6-9D84-95E254EB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D8DCF377-248E-407D-A2FD-CB10C1923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A00848E7-D153-4389-A6A1-4EC395C5D5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103" name="그림 102">
            <a:extLst>
              <a:ext uri="{FF2B5EF4-FFF2-40B4-BE49-F238E27FC236}">
                <a16:creationId xmlns:a16="http://schemas.microsoft.com/office/drawing/2014/main" id="{EE1A9564-AE81-442F-B572-AC991D216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id="{864BD34D-886B-4A3C-8985-4C6AD84DA3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88" y="4357309"/>
            <a:ext cx="357390" cy="571299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5D9C23DD-8118-4B9F-9E9B-A70A8D8D2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:a16="http://schemas.microsoft.com/office/drawing/2014/main" id="{0F5249D8-A4E5-45E1-A340-CB6E4CD52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40" y="4360419"/>
            <a:ext cx="339218" cy="581517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DF603CCA-AFFA-4133-92EA-11F1CAA81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19" y="4374432"/>
            <a:ext cx="345275" cy="575458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223B694C-FD58-4866-B5E2-FEBEC0370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4" y="4365880"/>
            <a:ext cx="339218" cy="581517"/>
          </a:xfrm>
          <a:prstGeom prst="rect">
            <a:avLst/>
          </a:prstGeom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id="{695E9E77-64CD-43C7-ABC1-D2C23E82CE2B}"/>
              </a:ext>
            </a:extLst>
          </p:cNvPr>
          <p:cNvSpPr/>
          <p:nvPr/>
        </p:nvSpPr>
        <p:spPr>
          <a:xfrm>
            <a:off x="2461883" y="2321740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3BF480FC-6E92-44C6-8D05-198B2B11A1A5}"/>
              </a:ext>
            </a:extLst>
          </p:cNvPr>
          <p:cNvSpPr/>
          <p:nvPr/>
        </p:nvSpPr>
        <p:spPr>
          <a:xfrm>
            <a:off x="3331395" y="1717097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190852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3-2-4 </a:t>
            </a:r>
            <a:r>
              <a:rPr lang="ko-KR" altLang="en-US" sz="1800" spc="-150" dirty="0">
                <a:latin typeface="+mn-ea"/>
              </a:rPr>
              <a:t>분수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어느 쪽이 무거울까</a:t>
            </a:r>
            <a:r>
              <a:rPr lang="en-US" altLang="ko-KR" sz="2800" dirty="0"/>
              <a:t>?</a:t>
            </a:r>
          </a:p>
          <a:p>
            <a:r>
              <a:rPr lang="ko-KR" altLang="en-US" sz="1600" dirty="0"/>
              <a:t>서로 다른 분수의 크기를 비교해보자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169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어느 쪽이 무거울까</a:t>
            </a:r>
            <a:r>
              <a:rPr lang="en-US" altLang="ko-KR" sz="1000" b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19680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FA08F86-4A4D-489E-9376-D0D9A92B4760}"/>
              </a:ext>
            </a:extLst>
          </p:cNvPr>
          <p:cNvSpPr/>
          <p:nvPr/>
        </p:nvSpPr>
        <p:spPr>
          <a:xfrm>
            <a:off x="2446020" y="984560"/>
            <a:ext cx="4070033" cy="6630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어느 쪽이 무거울까</a:t>
            </a:r>
            <a:r>
              <a:rPr lang="en-US" altLang="ko-KR" sz="3000" b="1" dirty="0">
                <a:solidFill>
                  <a:schemeClr val="tx1"/>
                </a:solidFill>
              </a:rPr>
              <a:t>?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42B84884-72DF-425C-94F2-F745AC4D6D8C}"/>
              </a:ext>
            </a:extLst>
          </p:cNvPr>
          <p:cNvSpPr/>
          <p:nvPr/>
        </p:nvSpPr>
        <p:spPr>
          <a:xfrm>
            <a:off x="6516053" y="3456520"/>
            <a:ext cx="1245321" cy="3901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FDD77FE8-FDE4-4E4F-88D1-E163A0131A77}"/>
              </a:ext>
            </a:extLst>
          </p:cNvPr>
          <p:cNvSpPr/>
          <p:nvPr/>
        </p:nvSpPr>
        <p:spPr>
          <a:xfrm>
            <a:off x="1028700" y="3455861"/>
            <a:ext cx="1247422" cy="390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시작하기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5B3B2D-A1C1-4478-B28A-1BAAE1FA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81" y="1721149"/>
            <a:ext cx="5649060" cy="78097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BA674C1-C59F-492B-B6F4-B978EE493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3CC725E-797F-4FB5-9806-7AAD43DD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" y="2111637"/>
            <a:ext cx="1715669" cy="259494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8510BCB-8E59-4707-A09D-2673342F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0" y="2111636"/>
            <a:ext cx="1715669" cy="25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어느 쪽이 무거울까</a:t>
            </a:r>
            <a:r>
              <a:rPr lang="en-US" altLang="ko-KR" sz="1000" b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32512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BDDCBF84-B1FF-43B3-AD05-6F3C1DE1AFC4}"/>
              </a:ext>
            </a:extLst>
          </p:cNvPr>
          <p:cNvGrpSpPr/>
          <p:nvPr/>
        </p:nvGrpSpPr>
        <p:grpSpPr>
          <a:xfrm>
            <a:off x="498173" y="1160311"/>
            <a:ext cx="2876519" cy="1681129"/>
            <a:chOff x="498174" y="1160312"/>
            <a:chExt cx="1617554" cy="94535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F5B3B2D-A1C1-4478-B28A-1BAAE1FAB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10" y="1160312"/>
              <a:ext cx="1322082" cy="182777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BA674C1-C59F-492B-B6F4-B978EE49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93" y="1324686"/>
              <a:ext cx="433316" cy="78097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3EF9A5D-54EA-4846-8DE0-AFF11218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919" y="1251700"/>
              <a:ext cx="328809" cy="497323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C6275C4-E74E-47B9-B825-57E96F7E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4" y="1258800"/>
              <a:ext cx="328809" cy="497323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A1D539F-4BBB-49C0-BA80-1A51BA881F10}"/>
              </a:ext>
            </a:extLst>
          </p:cNvPr>
          <p:cNvGrpSpPr/>
          <p:nvPr/>
        </p:nvGrpSpPr>
        <p:grpSpPr>
          <a:xfrm>
            <a:off x="607334" y="1485346"/>
            <a:ext cx="334093" cy="490238"/>
            <a:chOff x="1409700" y="1508760"/>
            <a:chExt cx="929640" cy="13641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37D316-E01A-4C22-A4C5-58CFC9478E04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11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583275-7678-4057-B340-FAE9A6C5181D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14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EFDE35A-A2FF-4808-800F-50C85454E500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B8781B1-D8BC-449B-A79B-7762DDBEA765}"/>
              </a:ext>
            </a:extLst>
          </p:cNvPr>
          <p:cNvGrpSpPr/>
          <p:nvPr/>
        </p:nvGrpSpPr>
        <p:grpSpPr>
          <a:xfrm>
            <a:off x="2882469" y="1571741"/>
            <a:ext cx="399719" cy="386570"/>
            <a:chOff x="6086491" y="2609384"/>
            <a:chExt cx="1451299" cy="1086938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62CEA6A-07DD-4089-9F73-0145B3DC5260}"/>
                </a:ext>
              </a:extLst>
            </p:cNvPr>
            <p:cNvGrpSpPr/>
            <p:nvPr/>
          </p:nvGrpSpPr>
          <p:grpSpPr>
            <a:xfrm>
              <a:off x="6331483" y="2609384"/>
              <a:ext cx="1206307" cy="1086938"/>
              <a:chOff x="1298496" y="1667855"/>
              <a:chExt cx="1206307" cy="108693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0E39C4-DA8F-47DB-9C43-82A0A3A9E2D5}"/>
                  </a:ext>
                </a:extLst>
              </p:cNvPr>
              <p:cNvSpPr txBox="1"/>
              <p:nvPr/>
            </p:nvSpPr>
            <p:spPr>
              <a:xfrm>
                <a:off x="1441720" y="1667855"/>
                <a:ext cx="669853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>
                    <a:latin typeface="+mn-ea"/>
                    <a:cs typeface="+mj-cs"/>
                  </a:rPr>
                  <a:t>4</a:t>
                </a:r>
                <a:endParaRPr lang="ko-KR" altLang="en-US" sz="1000" b="1" dirty="0">
                  <a:latin typeface="+mn-ea"/>
                  <a:cs typeface="+mj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E45D41-9C15-4ABA-B85E-C56536E49CA8}"/>
                  </a:ext>
                </a:extLst>
              </p:cNvPr>
              <p:cNvSpPr txBox="1"/>
              <p:nvPr/>
            </p:nvSpPr>
            <p:spPr>
              <a:xfrm>
                <a:off x="1298496" y="2076613"/>
                <a:ext cx="1206307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>
                    <a:latin typeface="+mn-ea"/>
                    <a:cs typeface="+mj-cs"/>
                  </a:rPr>
                  <a:t>14</a:t>
                </a:r>
                <a:endParaRPr lang="ko-KR" altLang="en-US" sz="1000" b="1" dirty="0">
                  <a:latin typeface="+mn-ea"/>
                  <a:cs typeface="+mj-cs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E7ED17D2-7CE3-4CF1-A334-4CEFA04039D5}"/>
                  </a:ext>
                </a:extLst>
              </p:cNvPr>
              <p:cNvSpPr/>
              <p:nvPr/>
            </p:nvSpPr>
            <p:spPr>
              <a:xfrm flipV="1">
                <a:off x="1508510" y="2174830"/>
                <a:ext cx="786094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DD4696-52BE-46D6-AA6A-2BD9E01B4DD3}"/>
                </a:ext>
              </a:extLst>
            </p:cNvPr>
            <p:cNvSpPr txBox="1"/>
            <p:nvPr/>
          </p:nvSpPr>
          <p:spPr>
            <a:xfrm>
              <a:off x="6086491" y="2810064"/>
              <a:ext cx="455005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</p:grpSp>
      <p:sp>
        <p:nvSpPr>
          <p:cNvPr id="29" name="타원 28">
            <a:extLst>
              <a:ext uri="{FF2B5EF4-FFF2-40B4-BE49-F238E27FC236}">
                <a16:creationId xmlns:a16="http://schemas.microsoft.com/office/drawing/2014/main" id="{2CD21B18-6827-4889-BCA8-29F3E1DFA70B}"/>
              </a:ext>
            </a:extLst>
          </p:cNvPr>
          <p:cNvSpPr/>
          <p:nvPr/>
        </p:nvSpPr>
        <p:spPr>
          <a:xfrm>
            <a:off x="7890454" y="1087405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0A7B4-A7A8-479A-82B9-EAA30BD2214E}"/>
              </a:ext>
            </a:extLst>
          </p:cNvPr>
          <p:cNvSpPr txBox="1"/>
          <p:nvPr/>
        </p:nvSpPr>
        <p:spPr>
          <a:xfrm>
            <a:off x="7890454" y="1087712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9C346-1869-494A-93A3-B3A7AE452523}"/>
              </a:ext>
            </a:extLst>
          </p:cNvPr>
          <p:cNvSpPr txBox="1"/>
          <p:nvPr/>
        </p:nvSpPr>
        <p:spPr>
          <a:xfrm>
            <a:off x="7707051" y="99518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27C3FA5-698E-4768-968E-CEBB3CE7CB42}"/>
              </a:ext>
            </a:extLst>
          </p:cNvPr>
          <p:cNvSpPr/>
          <p:nvPr/>
        </p:nvSpPr>
        <p:spPr>
          <a:xfrm>
            <a:off x="3659460" y="1975584"/>
            <a:ext cx="4303174" cy="11799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양팔저울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양팔저울의 양쪽에는 분모가 같은 분수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ko-KR" altLang="en-US" sz="1500" b="1" dirty="0">
                <a:solidFill>
                  <a:schemeClr val="tx1"/>
                </a:solidFill>
              </a:rPr>
              <a:t>진분수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대분수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가분수</a:t>
            </a:r>
            <a:r>
              <a:rPr lang="en-US" altLang="ko-KR" sz="1500" b="1" dirty="0">
                <a:solidFill>
                  <a:schemeClr val="tx1"/>
                </a:solidFill>
              </a:rPr>
              <a:t>)</a:t>
            </a:r>
            <a:r>
              <a:rPr lang="ko-KR" altLang="en-US" sz="1500" b="1" dirty="0">
                <a:solidFill>
                  <a:schemeClr val="tx1"/>
                </a:solidFill>
              </a:rPr>
              <a:t>가 매달려 있습니다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두 분수의 크기를 비교하여 등호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부등호 버튼을 클릭하면 됩니다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화살표: 왼쪽 32">
            <a:extLst>
              <a:ext uri="{FF2B5EF4-FFF2-40B4-BE49-F238E27FC236}">
                <a16:creationId xmlns:a16="http://schemas.microsoft.com/office/drawing/2014/main" id="{D2AEA944-6D7B-42F5-8481-AA23D66FA2CF}"/>
              </a:ext>
            </a:extLst>
          </p:cNvPr>
          <p:cNvSpPr/>
          <p:nvPr/>
        </p:nvSpPr>
        <p:spPr>
          <a:xfrm>
            <a:off x="2676907" y="227341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7F078F2-6179-48D7-934A-8C0F88A20E68}"/>
              </a:ext>
            </a:extLst>
          </p:cNvPr>
          <p:cNvGrpSpPr/>
          <p:nvPr/>
        </p:nvGrpSpPr>
        <p:grpSpPr>
          <a:xfrm>
            <a:off x="588424" y="4477380"/>
            <a:ext cx="433838" cy="417152"/>
            <a:chOff x="2917012" y="4864424"/>
            <a:chExt cx="589448" cy="566777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E7562A5-96E4-4572-A821-EAC9A9BA83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378C7B-E060-47DF-A23A-A7BFB60A28EA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&gt;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6287EC7-0033-49B8-B0F3-D09C097A1693}"/>
              </a:ext>
            </a:extLst>
          </p:cNvPr>
          <p:cNvGrpSpPr/>
          <p:nvPr/>
        </p:nvGrpSpPr>
        <p:grpSpPr>
          <a:xfrm>
            <a:off x="1270355" y="4477380"/>
            <a:ext cx="433838" cy="417152"/>
            <a:chOff x="2917012" y="4864424"/>
            <a:chExt cx="589448" cy="566777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B8D10A0-48A1-4A80-99B4-18D768ED7523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0F5DCE-EC30-45A3-967D-496964D071FC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=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B868EAE-8856-496A-A820-AA5567ADF162}"/>
              </a:ext>
            </a:extLst>
          </p:cNvPr>
          <p:cNvGrpSpPr/>
          <p:nvPr/>
        </p:nvGrpSpPr>
        <p:grpSpPr>
          <a:xfrm>
            <a:off x="1984793" y="4477380"/>
            <a:ext cx="433838" cy="417152"/>
            <a:chOff x="2917012" y="4864424"/>
            <a:chExt cx="589448" cy="566777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20887C22-7772-4546-ADB0-867461AC1F8C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FC042-801A-4573-A9FF-F2E161CCD0D5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&lt;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D80B4A09-B443-491D-AAB5-BE16FB9E0E71}"/>
              </a:ext>
            </a:extLst>
          </p:cNvPr>
          <p:cNvSpPr/>
          <p:nvPr/>
        </p:nvSpPr>
        <p:spPr>
          <a:xfrm>
            <a:off x="3647451" y="4216400"/>
            <a:ext cx="4303174" cy="9271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등호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부등호 버튼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양팔저울의 분수를 확인 후 답에 해당하는 버튼을 클릭합니다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7" name="화살표: 왼쪽 46">
            <a:extLst>
              <a:ext uri="{FF2B5EF4-FFF2-40B4-BE49-F238E27FC236}">
                <a16:creationId xmlns:a16="http://schemas.microsoft.com/office/drawing/2014/main" id="{CDAE1535-6D76-4848-B1C8-5C74B82F89B2}"/>
              </a:ext>
            </a:extLst>
          </p:cNvPr>
          <p:cNvSpPr/>
          <p:nvPr/>
        </p:nvSpPr>
        <p:spPr>
          <a:xfrm>
            <a:off x="2664898" y="4423480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90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F145E830-CFBB-4A7A-9E25-C787BABB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19566557-6779-4DC3-A01B-AE0FD6EC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0" y="2111636"/>
            <a:ext cx="1715669" cy="259494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76D210F8-3A1D-4C95-9F31-6EC71DA9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" y="2111637"/>
            <a:ext cx="1715669" cy="259494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어느 쪽이 무거울까</a:t>
            </a:r>
            <a:r>
              <a:rPr lang="en-US" altLang="ko-KR" sz="1000" b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8289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양팔저울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수평 상태의 양팔저울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분수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양팔저울의 양쪽에 분모가 같은 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진분수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 양쪽의 분수를 비교하여 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BC65D568-53E5-4F70-91A2-9208AA4250F9}"/>
              </a:ext>
            </a:extLst>
          </p:cNvPr>
          <p:cNvGrpSpPr/>
          <p:nvPr/>
        </p:nvGrpSpPr>
        <p:grpSpPr>
          <a:xfrm>
            <a:off x="1137342" y="258823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2DD5F5E-9C26-48E4-823A-C218443DD973}"/>
              </a:ext>
            </a:extLst>
          </p:cNvPr>
          <p:cNvGrpSpPr/>
          <p:nvPr/>
        </p:nvGrpSpPr>
        <p:grpSpPr>
          <a:xfrm>
            <a:off x="6404788" y="2577705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BB8C800B-7D0F-4926-9DAD-35261A0EC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3749706" y="16493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54F12D-FC7C-4F1F-AF53-9E32E3CD67F6}"/>
              </a:ext>
            </a:extLst>
          </p:cNvPr>
          <p:cNvSpPr txBox="1"/>
          <p:nvPr/>
        </p:nvSpPr>
        <p:spPr>
          <a:xfrm>
            <a:off x="1009357" y="262745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28ABDBF-09DC-476E-A16B-2EE90FCBA4AD}"/>
              </a:ext>
            </a:extLst>
          </p:cNvPr>
          <p:cNvGrpSpPr/>
          <p:nvPr/>
        </p:nvGrpSpPr>
        <p:grpSpPr>
          <a:xfrm>
            <a:off x="3160258" y="3162644"/>
            <a:ext cx="2508038" cy="1356490"/>
            <a:chOff x="3160258" y="3162644"/>
            <a:chExt cx="2508038" cy="135649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6AEDDA7-D8E1-444B-BE02-047272E1015F}"/>
                </a:ext>
              </a:extLst>
            </p:cNvPr>
            <p:cNvGrpSpPr/>
            <p:nvPr/>
          </p:nvGrpSpPr>
          <p:grpSpPr>
            <a:xfrm>
              <a:off x="3160258" y="3941831"/>
              <a:ext cx="589448" cy="566777"/>
              <a:chOff x="2917012" y="4864424"/>
              <a:chExt cx="589448" cy="566777"/>
            </a:xfrm>
            <a:solidFill>
              <a:srgbClr val="FFC000"/>
            </a:solidFill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D2B8A735-BB5B-4094-A3E4-FAE4D61F2C40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A220D9-3D0E-4375-9345-A0F7EA5ED53D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&gt;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D3758BB-C9DE-4A09-B86C-3298E840127D}"/>
                </a:ext>
              </a:extLst>
            </p:cNvPr>
            <p:cNvGrpSpPr/>
            <p:nvPr/>
          </p:nvGrpSpPr>
          <p:grpSpPr>
            <a:xfrm>
              <a:off x="4097087" y="3952357"/>
              <a:ext cx="606117" cy="566777"/>
              <a:chOff x="2900343" y="4864424"/>
              <a:chExt cx="606117" cy="566777"/>
            </a:xfrm>
            <a:solidFill>
              <a:srgbClr val="FFC000"/>
            </a:solidFill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B24FC1ED-E519-4348-8EAF-516509D185FF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5A326D-C068-40DF-B7EA-7CF6F4AD20EB}"/>
                  </a:ext>
                </a:extLst>
              </p:cNvPr>
              <p:cNvSpPr txBox="1"/>
              <p:nvPr/>
            </p:nvSpPr>
            <p:spPr>
              <a:xfrm>
                <a:off x="2900343" y="4879154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=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92A93ED3-E989-449C-945E-B6E690A85CDC}"/>
                </a:ext>
              </a:extLst>
            </p:cNvPr>
            <p:cNvGrpSpPr/>
            <p:nvPr/>
          </p:nvGrpSpPr>
          <p:grpSpPr>
            <a:xfrm>
              <a:off x="5078848" y="3941831"/>
              <a:ext cx="589448" cy="566777"/>
              <a:chOff x="2917012" y="4864424"/>
              <a:chExt cx="589448" cy="566777"/>
            </a:xfrm>
            <a:solidFill>
              <a:srgbClr val="FFC000"/>
            </a:solidFill>
          </p:grpSpPr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8A1938D-9BC4-4B6F-B5AC-ADCA5D8D5604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B26453-F279-43A4-8251-50E591D42D27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&lt;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54D4FD3-3E87-4B4E-A0AA-78C2B0CF91FE}"/>
                </a:ext>
              </a:extLst>
            </p:cNvPr>
            <p:cNvGrpSpPr/>
            <p:nvPr/>
          </p:nvGrpSpPr>
          <p:grpSpPr>
            <a:xfrm>
              <a:off x="3253879" y="3162644"/>
              <a:ext cx="2300726" cy="862774"/>
              <a:chOff x="3253879" y="3162644"/>
              <a:chExt cx="2300726" cy="862774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5DB8B32C-B229-4852-B8ED-8C16B60316B9}"/>
                  </a:ext>
                </a:extLst>
              </p:cNvPr>
              <p:cNvSpPr/>
              <p:nvPr/>
            </p:nvSpPr>
            <p:spPr>
              <a:xfrm rot="2875736">
                <a:off x="3816569" y="3002579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7D817E65-8B81-4391-B535-0C72CA14B2AB}"/>
                  </a:ext>
                </a:extLst>
              </p:cNvPr>
              <p:cNvSpPr/>
              <p:nvPr/>
            </p:nvSpPr>
            <p:spPr>
              <a:xfrm rot="18688692">
                <a:off x="4913744" y="3000965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BFE17A47-4B95-49FB-91C3-57B399DB460E}"/>
                  </a:ext>
                </a:extLst>
              </p:cNvPr>
              <p:cNvSpPr/>
              <p:nvPr/>
            </p:nvSpPr>
            <p:spPr>
              <a:xfrm>
                <a:off x="4363540" y="3211911"/>
                <a:ext cx="88919" cy="81350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6CC2CD81-8129-4D08-88A1-A1A991DA883E}"/>
                  </a:ext>
                </a:extLst>
              </p:cNvPr>
              <p:cNvSpPr/>
              <p:nvPr/>
            </p:nvSpPr>
            <p:spPr>
              <a:xfrm>
                <a:off x="4211819" y="3162644"/>
                <a:ext cx="381000" cy="11866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313C0B2-BBD9-4074-B429-B8F94D3F51C9}"/>
              </a:ext>
            </a:extLst>
          </p:cNvPr>
          <p:cNvSpPr txBox="1"/>
          <p:nvPr/>
        </p:nvSpPr>
        <p:spPr>
          <a:xfrm>
            <a:off x="3301614" y="37232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95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어느 쪽이 무거울까</a:t>
            </a:r>
            <a:r>
              <a:rPr lang="en-US" altLang="ko-KR" sz="1000" b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3196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양팔저울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양팔저울이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문구가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pic>
        <p:nvPicPr>
          <p:cNvPr id="42" name="그림 41">
            <a:extLst>
              <a:ext uri="{FF2B5EF4-FFF2-40B4-BE49-F238E27FC236}">
                <a16:creationId xmlns:a16="http://schemas.microsoft.com/office/drawing/2014/main" id="{524B7EC6-801C-4C7C-AF7B-98540B57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A40691F1-11D2-4985-99A9-7F7645EA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0" y="1372754"/>
            <a:ext cx="1715669" cy="2594949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1279AF7-81BF-4FC3-A581-3E6BFA240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9" y="2843157"/>
            <a:ext cx="1715669" cy="2594949"/>
          </a:xfrm>
          <a:prstGeom prst="rect">
            <a:avLst/>
          </a:prstGeom>
        </p:spPr>
      </p:pic>
      <p:grpSp>
        <p:nvGrpSpPr>
          <p:cNvPr id="58" name="그룹 57">
            <a:extLst>
              <a:ext uri="{FF2B5EF4-FFF2-40B4-BE49-F238E27FC236}">
                <a16:creationId xmlns:a16="http://schemas.microsoft.com/office/drawing/2014/main" id="{0FE47D8C-664D-4CC4-9434-604BF951D014}"/>
              </a:ext>
            </a:extLst>
          </p:cNvPr>
          <p:cNvGrpSpPr/>
          <p:nvPr/>
        </p:nvGrpSpPr>
        <p:grpSpPr>
          <a:xfrm>
            <a:off x="4113756" y="1828247"/>
            <a:ext cx="589448" cy="566777"/>
            <a:chOff x="2917012" y="4864424"/>
            <a:chExt cx="589448" cy="566777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3E7807AC-DAF5-4B0B-BEA3-D86135DCB1FA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DC2679-19A2-4714-BABA-ED877583F8FF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07CA97C8-ECED-45A3-AC23-7F22694D8408}"/>
              </a:ext>
            </a:extLst>
          </p:cNvPr>
          <p:cNvGrpSpPr/>
          <p:nvPr/>
        </p:nvGrpSpPr>
        <p:grpSpPr>
          <a:xfrm>
            <a:off x="1278258" y="3319752"/>
            <a:ext cx="929640" cy="1364126"/>
            <a:chOff x="1409700" y="1508760"/>
            <a:chExt cx="929640" cy="136412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E1F759D-F3AF-4259-A8A6-C936AC0C020E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956D5D-21B7-45A4-8ED9-6B34DDCF11D7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F8DBD4E5-4CEE-4DD2-A7F4-5143B2CEB894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81920DC6-C8BB-4330-9E2F-0B8D6A8E3ED2}"/>
              </a:ext>
            </a:extLst>
          </p:cNvPr>
          <p:cNvGrpSpPr/>
          <p:nvPr/>
        </p:nvGrpSpPr>
        <p:grpSpPr>
          <a:xfrm>
            <a:off x="6357858" y="1838823"/>
            <a:ext cx="1227711" cy="1364126"/>
            <a:chOff x="6144616" y="2450289"/>
            <a:chExt cx="1227711" cy="1364126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A32092E6-2565-4004-AFB4-38E7A6FA78CD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3809DD3-6D56-415A-AE94-6FACD1496884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FAE2147-5A74-4389-ACC0-DCDC26EE77CA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7C6E5CE0-AD38-4F97-A90F-2EE9DA46DC93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ECFF56E-C033-44D8-9D34-52379DE8EE9F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77" name="그림 76">
            <a:extLst>
              <a:ext uri="{FF2B5EF4-FFF2-40B4-BE49-F238E27FC236}">
                <a16:creationId xmlns:a16="http://schemas.microsoft.com/office/drawing/2014/main" id="{E3819270-9C9B-4098-A02F-CF708E194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161"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E586294-870F-4F26-9886-88BCCA867F7E}"/>
              </a:ext>
            </a:extLst>
          </p:cNvPr>
          <p:cNvSpPr txBox="1"/>
          <p:nvPr/>
        </p:nvSpPr>
        <p:spPr>
          <a:xfrm>
            <a:off x="3749706" y="16493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27E274-DCB5-46B4-B636-B5EB8535C2BF}"/>
              </a:ext>
            </a:extLst>
          </p:cNvPr>
          <p:cNvSpPr txBox="1"/>
          <p:nvPr/>
        </p:nvSpPr>
        <p:spPr>
          <a:xfrm>
            <a:off x="1009357" y="262745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4019D5-7FB8-4454-B640-10BDCCCE00E3}"/>
              </a:ext>
            </a:extLst>
          </p:cNvPr>
          <p:cNvGrpSpPr/>
          <p:nvPr/>
        </p:nvGrpSpPr>
        <p:grpSpPr>
          <a:xfrm>
            <a:off x="3160258" y="3162644"/>
            <a:ext cx="2508038" cy="1356490"/>
            <a:chOff x="3160258" y="3162644"/>
            <a:chExt cx="2508038" cy="1356490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190F431-8ECE-432C-955E-FB8606C09F5E}"/>
                </a:ext>
              </a:extLst>
            </p:cNvPr>
            <p:cNvGrpSpPr/>
            <p:nvPr/>
          </p:nvGrpSpPr>
          <p:grpSpPr>
            <a:xfrm>
              <a:off x="3160258" y="3941831"/>
              <a:ext cx="589448" cy="566777"/>
              <a:chOff x="2917012" y="4864424"/>
              <a:chExt cx="589448" cy="566777"/>
            </a:xfrm>
            <a:solidFill>
              <a:srgbClr val="FF0000"/>
            </a:solidFill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43B289E1-A2A3-4DEC-8111-1A7BF88B28B9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53E6155-3B1D-45D6-92CA-2FC48ECC5CA1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&gt;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BFED95A7-54B6-4F26-80B4-BA56C9CA7822}"/>
                </a:ext>
              </a:extLst>
            </p:cNvPr>
            <p:cNvGrpSpPr/>
            <p:nvPr/>
          </p:nvGrpSpPr>
          <p:grpSpPr>
            <a:xfrm>
              <a:off x="4097087" y="3952357"/>
              <a:ext cx="606117" cy="566777"/>
              <a:chOff x="2900343" y="4864424"/>
              <a:chExt cx="606117" cy="566777"/>
            </a:xfrm>
            <a:solidFill>
              <a:srgbClr val="FFC000"/>
            </a:solidFill>
          </p:grpSpPr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0DEA38C9-7498-4344-8F21-C84099654513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BC51FA1-F0BC-4622-BF23-3499C10E84F6}"/>
                  </a:ext>
                </a:extLst>
              </p:cNvPr>
              <p:cNvSpPr txBox="1"/>
              <p:nvPr/>
            </p:nvSpPr>
            <p:spPr>
              <a:xfrm>
                <a:off x="2900343" y="4879154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=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94218ABE-C496-408B-8F45-9510D14672CF}"/>
                </a:ext>
              </a:extLst>
            </p:cNvPr>
            <p:cNvGrpSpPr/>
            <p:nvPr/>
          </p:nvGrpSpPr>
          <p:grpSpPr>
            <a:xfrm>
              <a:off x="5078848" y="3941831"/>
              <a:ext cx="589448" cy="566777"/>
              <a:chOff x="2917012" y="4864424"/>
              <a:chExt cx="589448" cy="566777"/>
            </a:xfrm>
            <a:solidFill>
              <a:srgbClr val="FFC000"/>
            </a:solidFill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6672469D-F047-40F7-8DF8-F4CDC1EAAD5C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A956854-BCC0-4F99-8BF7-2D5F43A25C5D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&lt;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4DDA2DF7-1A22-4FF9-8AEA-61F0828BA55E}"/>
                </a:ext>
              </a:extLst>
            </p:cNvPr>
            <p:cNvGrpSpPr/>
            <p:nvPr/>
          </p:nvGrpSpPr>
          <p:grpSpPr>
            <a:xfrm>
              <a:off x="3253879" y="3162644"/>
              <a:ext cx="2300726" cy="862774"/>
              <a:chOff x="3253879" y="3162644"/>
              <a:chExt cx="2300726" cy="862774"/>
            </a:xfrm>
          </p:grpSpPr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C405095F-3943-42DC-96A9-739186D919D4}"/>
                  </a:ext>
                </a:extLst>
              </p:cNvPr>
              <p:cNvSpPr/>
              <p:nvPr/>
            </p:nvSpPr>
            <p:spPr>
              <a:xfrm rot="2875736">
                <a:off x="3816569" y="3002579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D69809A0-2153-4D99-9207-1E1B578C0F02}"/>
                  </a:ext>
                </a:extLst>
              </p:cNvPr>
              <p:cNvSpPr/>
              <p:nvPr/>
            </p:nvSpPr>
            <p:spPr>
              <a:xfrm rot="18688692">
                <a:off x="4913744" y="3000965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2AED1ED3-DF91-4B52-8D1C-9AB2C82540AA}"/>
                  </a:ext>
                </a:extLst>
              </p:cNvPr>
              <p:cNvSpPr/>
              <p:nvPr/>
            </p:nvSpPr>
            <p:spPr>
              <a:xfrm>
                <a:off x="4363540" y="3211911"/>
                <a:ext cx="88919" cy="81350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31B0AA9A-E303-4C14-9CE9-538EFEE38DF6}"/>
                  </a:ext>
                </a:extLst>
              </p:cNvPr>
              <p:cNvSpPr/>
              <p:nvPr/>
            </p:nvSpPr>
            <p:spPr>
              <a:xfrm>
                <a:off x="4211819" y="3162644"/>
                <a:ext cx="381000" cy="11866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6C8BCF7-CBD2-4F41-A63F-BC7CCF0B9656}"/>
              </a:ext>
            </a:extLst>
          </p:cNvPr>
          <p:cNvSpPr txBox="1"/>
          <p:nvPr/>
        </p:nvSpPr>
        <p:spPr>
          <a:xfrm>
            <a:off x="3248989" y="373841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A95371B-9A65-417D-A413-1B13BF552ADB}"/>
              </a:ext>
            </a:extLst>
          </p:cNvPr>
          <p:cNvSpPr/>
          <p:nvPr/>
        </p:nvSpPr>
        <p:spPr>
          <a:xfrm>
            <a:off x="2684664" y="2614207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19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어느 쪽이 무거울까</a:t>
            </a:r>
            <a:r>
              <a:rPr lang="en-US" altLang="ko-KR" sz="1000" b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61880"/>
              </p:ext>
            </p:extLst>
          </p:nvPr>
        </p:nvGraphicFramePr>
        <p:xfrm>
          <a:off x="8680706" y="771817"/>
          <a:ext cx="3365886" cy="252304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 문구가 표시되며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분수 바구니가 바닥에 떨어지며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다시 풀기 버튼이 생성된다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시소를 이용하여 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진분수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의 크기를 비교할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pic>
        <p:nvPicPr>
          <p:cNvPr id="37" name="그림 36">
            <a:extLst>
              <a:ext uri="{FF2B5EF4-FFF2-40B4-BE49-F238E27FC236}">
                <a16:creationId xmlns:a16="http://schemas.microsoft.com/office/drawing/2014/main" id="{A1DAEC97-60E2-42BC-8C27-6FBE2273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BFDCA0E-15BE-4CE0-8E66-F055BA097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6109837" y="3432581"/>
            <a:ext cx="1715669" cy="259494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D8E9F9-78B9-41DA-B1F9-CF4DBE16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9" y="2670228"/>
            <a:ext cx="1715669" cy="2594949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78E628CD-5C1D-4B27-8AC9-8B58C47D3EFE}"/>
              </a:ext>
            </a:extLst>
          </p:cNvPr>
          <p:cNvGrpSpPr/>
          <p:nvPr/>
        </p:nvGrpSpPr>
        <p:grpSpPr>
          <a:xfrm>
            <a:off x="4051336" y="1812291"/>
            <a:ext cx="589448" cy="566777"/>
            <a:chOff x="2917012" y="4864424"/>
            <a:chExt cx="589448" cy="56677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20968498-236D-46FA-8D6E-0E3CB534ADE3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6ECD386-EF5A-4DC8-95FC-C35AD3FDFE4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F04C95F-DB4A-4831-94A6-BA5DE785A69B}"/>
              </a:ext>
            </a:extLst>
          </p:cNvPr>
          <p:cNvGrpSpPr/>
          <p:nvPr/>
        </p:nvGrpSpPr>
        <p:grpSpPr>
          <a:xfrm>
            <a:off x="1247188" y="3146823"/>
            <a:ext cx="929640" cy="1364126"/>
            <a:chOff x="1409700" y="1508760"/>
            <a:chExt cx="929640" cy="136412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EC0785-3A8B-4955-A970-48AD0CC15641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653976-6451-4213-B678-684FBDA26217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 9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675FB1B-7DB2-450A-9CDD-0DA098461A93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E55882D-57CD-4EF6-B5BD-6FF94B72A0C4}"/>
              </a:ext>
            </a:extLst>
          </p:cNvPr>
          <p:cNvGrpSpPr/>
          <p:nvPr/>
        </p:nvGrpSpPr>
        <p:grpSpPr>
          <a:xfrm rot="4500000">
            <a:off x="6233745" y="3898650"/>
            <a:ext cx="1227711" cy="1364126"/>
            <a:chOff x="6144616" y="2450289"/>
            <a:chExt cx="1227711" cy="1364126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89ACB9E5-AB66-4893-B25C-B028D90DA0C9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CFCE055-7F55-43D1-8DBC-3DEFBDFD00A3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5E22076-BDDC-4796-BBEB-ADF6E305B4CB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 9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20D2D90-BB23-4492-BF50-189857E99D6C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E6F608-AE5F-49FB-9C77-42DA01A96F81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439D8999-BFE8-4311-B2C8-5235CE10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169"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AA1CB80-7C73-4066-A249-41B1067CFA58}"/>
              </a:ext>
            </a:extLst>
          </p:cNvPr>
          <p:cNvSpPr txBox="1"/>
          <p:nvPr/>
        </p:nvSpPr>
        <p:spPr>
          <a:xfrm>
            <a:off x="2713672" y="1766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BAE3E2-71EF-4F79-80D0-271D00FC345C}"/>
              </a:ext>
            </a:extLst>
          </p:cNvPr>
          <p:cNvSpPr txBox="1"/>
          <p:nvPr/>
        </p:nvSpPr>
        <p:spPr>
          <a:xfrm>
            <a:off x="1119203" y="318604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27D71863-4FAD-4E2C-8D81-82A6FDBA98C1}"/>
              </a:ext>
            </a:extLst>
          </p:cNvPr>
          <p:cNvSpPr/>
          <p:nvPr/>
        </p:nvSpPr>
        <p:spPr>
          <a:xfrm>
            <a:off x="3436542" y="1833988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FDE6D98-ACC1-4062-8B28-02D859320ACE}"/>
              </a:ext>
            </a:extLst>
          </p:cNvPr>
          <p:cNvGrpSpPr/>
          <p:nvPr/>
        </p:nvGrpSpPr>
        <p:grpSpPr>
          <a:xfrm>
            <a:off x="3160258" y="3162644"/>
            <a:ext cx="2508038" cy="1356490"/>
            <a:chOff x="3160258" y="3162644"/>
            <a:chExt cx="2508038" cy="1356490"/>
          </a:xfrm>
        </p:grpSpPr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4E54965B-12A4-469F-8D60-EB33283A6C97}"/>
                </a:ext>
              </a:extLst>
            </p:cNvPr>
            <p:cNvGrpSpPr/>
            <p:nvPr/>
          </p:nvGrpSpPr>
          <p:grpSpPr>
            <a:xfrm>
              <a:off x="3160258" y="3941831"/>
              <a:ext cx="589448" cy="566777"/>
              <a:chOff x="2917012" y="4864424"/>
              <a:chExt cx="589448" cy="566777"/>
            </a:xfrm>
            <a:solidFill>
              <a:srgbClr val="FFC000"/>
            </a:solidFill>
          </p:grpSpPr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EC174D0F-1352-4FA3-8DC8-56480F4866C6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9D60E0-F167-4966-ADFE-8A41D5D86DD1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&gt;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831DAA7A-33E2-4E51-A801-4B52F2DA53E6}"/>
                </a:ext>
              </a:extLst>
            </p:cNvPr>
            <p:cNvGrpSpPr/>
            <p:nvPr/>
          </p:nvGrpSpPr>
          <p:grpSpPr>
            <a:xfrm>
              <a:off x="4097087" y="3952357"/>
              <a:ext cx="606117" cy="566777"/>
              <a:chOff x="2900343" y="4864424"/>
              <a:chExt cx="606117" cy="566777"/>
            </a:xfrm>
            <a:solidFill>
              <a:srgbClr val="FFC000"/>
            </a:solidFill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8CC4CC52-3CE7-416C-8122-6539CCFD085E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AC86E39-2B5E-4556-B3EE-5A262B711454}"/>
                  </a:ext>
                </a:extLst>
              </p:cNvPr>
              <p:cNvSpPr txBox="1"/>
              <p:nvPr/>
            </p:nvSpPr>
            <p:spPr>
              <a:xfrm>
                <a:off x="2900343" y="4879154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=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55F50450-114D-4932-9D26-2814CFDD3B3E}"/>
                </a:ext>
              </a:extLst>
            </p:cNvPr>
            <p:cNvGrpSpPr/>
            <p:nvPr/>
          </p:nvGrpSpPr>
          <p:grpSpPr>
            <a:xfrm>
              <a:off x="3253879" y="3162644"/>
              <a:ext cx="2300726" cy="862774"/>
              <a:chOff x="3253879" y="3162644"/>
              <a:chExt cx="2300726" cy="862774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AE743C39-3E3F-43DD-BC7C-45A43FB99CAF}"/>
                  </a:ext>
                </a:extLst>
              </p:cNvPr>
              <p:cNvSpPr/>
              <p:nvPr/>
            </p:nvSpPr>
            <p:spPr>
              <a:xfrm rot="2875736">
                <a:off x="3816569" y="3002579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6A6CB17E-5688-45B6-8E0B-F6CB44D9159E}"/>
                  </a:ext>
                </a:extLst>
              </p:cNvPr>
              <p:cNvSpPr/>
              <p:nvPr/>
            </p:nvSpPr>
            <p:spPr>
              <a:xfrm rot="18688692">
                <a:off x="4913744" y="3000965"/>
                <a:ext cx="78171" cy="1203551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87D52544-D27E-41D6-AC9E-420149FEE80C}"/>
                  </a:ext>
                </a:extLst>
              </p:cNvPr>
              <p:cNvSpPr/>
              <p:nvPr/>
            </p:nvSpPr>
            <p:spPr>
              <a:xfrm>
                <a:off x="4363540" y="3211911"/>
                <a:ext cx="88919" cy="81350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6887D553-9D04-4F83-A1D6-AFB806148897}"/>
                  </a:ext>
                </a:extLst>
              </p:cNvPr>
              <p:cNvSpPr/>
              <p:nvPr/>
            </p:nvSpPr>
            <p:spPr>
              <a:xfrm>
                <a:off x="4211819" y="3162644"/>
                <a:ext cx="381000" cy="118667"/>
              </a:xfrm>
              <a:prstGeom prst="rect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44552BD5-8542-45FE-8127-51159D4D0B24}"/>
                </a:ext>
              </a:extLst>
            </p:cNvPr>
            <p:cNvGrpSpPr/>
            <p:nvPr/>
          </p:nvGrpSpPr>
          <p:grpSpPr>
            <a:xfrm>
              <a:off x="5078848" y="3941831"/>
              <a:ext cx="589448" cy="566777"/>
              <a:chOff x="2917012" y="4864424"/>
              <a:chExt cx="589448" cy="566777"/>
            </a:xfrm>
            <a:solidFill>
              <a:srgbClr val="FF0000"/>
            </a:solidFill>
          </p:grpSpPr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59D50FD6-EC30-472D-8F63-BCE109C44027}"/>
                  </a:ext>
                </a:extLst>
              </p:cNvPr>
              <p:cNvSpPr/>
              <p:nvPr/>
            </p:nvSpPr>
            <p:spPr>
              <a:xfrm>
                <a:off x="2917012" y="4864424"/>
                <a:ext cx="589448" cy="566777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C993A09-E2F7-4327-91A2-1056FACBE1F2}"/>
                  </a:ext>
                </a:extLst>
              </p:cNvPr>
              <p:cNvSpPr txBox="1"/>
              <p:nvPr/>
            </p:nvSpPr>
            <p:spPr>
              <a:xfrm>
                <a:off x="2917012" y="4879770"/>
                <a:ext cx="589448" cy="440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&lt;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</p:grp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3ECBA4F-7648-4B3E-9821-7BFA9C569406}"/>
              </a:ext>
            </a:extLst>
          </p:cNvPr>
          <p:cNvSpPr/>
          <p:nvPr/>
        </p:nvSpPr>
        <p:spPr>
          <a:xfrm>
            <a:off x="2707038" y="2703865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C9FC44-9A3B-445E-8122-6CBC9C01AACB}"/>
              </a:ext>
            </a:extLst>
          </p:cNvPr>
          <p:cNvSpPr txBox="1"/>
          <p:nvPr/>
        </p:nvSpPr>
        <p:spPr>
          <a:xfrm>
            <a:off x="3301614" y="37232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64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3-1-1 </a:t>
            </a:r>
            <a:r>
              <a:rPr lang="ko-KR" altLang="en-US" sz="1800" spc="-150" dirty="0">
                <a:latin typeface="+mn-ea"/>
              </a:rPr>
              <a:t>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버스를 찾아라</a:t>
            </a:r>
          </a:p>
          <a:p>
            <a:r>
              <a:rPr lang="ko-KR" altLang="en-US" sz="1600" dirty="0"/>
              <a:t>목적지까지 가는 버스 번호를 찾아보자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3-2-5 </a:t>
            </a:r>
            <a:r>
              <a:rPr lang="ko-KR" altLang="en-US" sz="1800" spc="-150" dirty="0" err="1">
                <a:latin typeface="+mn-ea"/>
              </a:rPr>
              <a:t>들이와</a:t>
            </a:r>
            <a:r>
              <a:rPr lang="ko-KR" altLang="en-US" sz="1800" spc="-150" dirty="0">
                <a:latin typeface="+mn-ea"/>
              </a:rPr>
              <a:t> 무게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내가 장보기 왕</a:t>
            </a:r>
            <a:r>
              <a:rPr lang="en-US" altLang="ko-KR" sz="2800" dirty="0"/>
              <a:t>!</a:t>
            </a:r>
          </a:p>
          <a:p>
            <a:r>
              <a:rPr lang="ko-KR" altLang="en-US" sz="1600" dirty="0"/>
              <a:t>쪽지에 적힌 물건을 카트에 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552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장보기 왕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2037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61" y="2914325"/>
            <a:ext cx="2956550" cy="2759447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246A999-100C-4BC8-B7BF-35929BC62862}"/>
              </a:ext>
            </a:extLst>
          </p:cNvPr>
          <p:cNvSpPr/>
          <p:nvPr/>
        </p:nvSpPr>
        <p:spPr>
          <a:xfrm>
            <a:off x="3362544" y="3732984"/>
            <a:ext cx="1942155" cy="4307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장보기 게임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A81595-5250-4E06-9577-DF04CDE92F59}"/>
              </a:ext>
            </a:extLst>
          </p:cNvPr>
          <p:cNvSpPr/>
          <p:nvPr/>
        </p:nvSpPr>
        <p:spPr>
          <a:xfrm>
            <a:off x="430750" y="959743"/>
            <a:ext cx="1322480" cy="46777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81600E-7B0C-4F20-8295-CC0CA3D1E803}"/>
              </a:ext>
            </a:extLst>
          </p:cNvPr>
          <p:cNvSpPr/>
          <p:nvPr/>
        </p:nvSpPr>
        <p:spPr>
          <a:xfrm>
            <a:off x="423193" y="3066261"/>
            <a:ext cx="1322480" cy="10523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10" name="화살표: 왼쪽 9">
            <a:extLst>
              <a:ext uri="{FF2B5EF4-FFF2-40B4-BE49-F238E27FC236}">
                <a16:creationId xmlns:a16="http://schemas.microsoft.com/office/drawing/2014/main" id="{7577180B-35AD-4C32-AE6B-71E2ECCAF7D5}"/>
              </a:ext>
            </a:extLst>
          </p:cNvPr>
          <p:cNvSpPr/>
          <p:nvPr/>
        </p:nvSpPr>
        <p:spPr>
          <a:xfrm>
            <a:off x="788668" y="3128343"/>
            <a:ext cx="591530" cy="293001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99FA5132-51B1-4404-87BD-3735FD37FE84}"/>
              </a:ext>
            </a:extLst>
          </p:cNvPr>
          <p:cNvSpPr/>
          <p:nvPr/>
        </p:nvSpPr>
        <p:spPr>
          <a:xfrm>
            <a:off x="6845812" y="959743"/>
            <a:ext cx="1322480" cy="46777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직사각형 219">
            <a:extLst>
              <a:ext uri="{FF2B5EF4-FFF2-40B4-BE49-F238E27FC236}">
                <a16:creationId xmlns:a16="http://schemas.microsoft.com/office/drawing/2014/main" id="{42AA6B08-46D7-4DFA-B4BC-1EB8672A34FE}"/>
              </a:ext>
            </a:extLst>
          </p:cNvPr>
          <p:cNvSpPr/>
          <p:nvPr/>
        </p:nvSpPr>
        <p:spPr>
          <a:xfrm>
            <a:off x="6838255" y="3066261"/>
            <a:ext cx="1322480" cy="10523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장보러 가기</a:t>
            </a:r>
          </a:p>
        </p:txBody>
      </p:sp>
      <p:sp>
        <p:nvSpPr>
          <p:cNvPr id="222" name="화살표: 왼쪽 221">
            <a:extLst>
              <a:ext uri="{FF2B5EF4-FFF2-40B4-BE49-F238E27FC236}">
                <a16:creationId xmlns:a16="http://schemas.microsoft.com/office/drawing/2014/main" id="{DCD66E03-C616-4C05-BA18-FED4F2889CCE}"/>
              </a:ext>
            </a:extLst>
          </p:cNvPr>
          <p:cNvSpPr/>
          <p:nvPr/>
        </p:nvSpPr>
        <p:spPr>
          <a:xfrm rot="10800000">
            <a:off x="7203730" y="3154792"/>
            <a:ext cx="591530" cy="293001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42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장보기 왕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947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6" y="3509287"/>
            <a:ext cx="888906" cy="82964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C172CA6-0363-4FA6-9AE5-693AA7C89779}"/>
              </a:ext>
            </a:extLst>
          </p:cNvPr>
          <p:cNvGrpSpPr/>
          <p:nvPr/>
        </p:nvGrpSpPr>
        <p:grpSpPr>
          <a:xfrm>
            <a:off x="758049" y="1029253"/>
            <a:ext cx="960865" cy="1076281"/>
            <a:chOff x="504245" y="2506276"/>
            <a:chExt cx="1802429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504245" y="2506276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수박 </a:t>
              </a:r>
              <a:r>
                <a:rPr lang="en-US" altLang="ko-KR" sz="6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사과 </a:t>
              </a:r>
              <a:r>
                <a:rPr lang="en-US" altLang="ko-KR" sz="6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감자 </a:t>
              </a:r>
              <a:r>
                <a:rPr lang="en-US" altLang="ko-KR" sz="600" b="1" dirty="0">
                  <a:latin typeface="+mn-ea"/>
                  <a:cs typeface="+mj-cs"/>
                </a:rPr>
                <a:t>3kg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81115" y="2684585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6F6AC6B-2C3D-40CC-9D8E-85739E24A0AE}"/>
              </a:ext>
            </a:extLst>
          </p:cNvPr>
          <p:cNvGrpSpPr/>
          <p:nvPr/>
        </p:nvGrpSpPr>
        <p:grpSpPr>
          <a:xfrm>
            <a:off x="725057" y="4569069"/>
            <a:ext cx="805943" cy="801746"/>
            <a:chOff x="6250585" y="3136000"/>
            <a:chExt cx="2192376" cy="242024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A6EAB8C-AFBB-4136-A54B-6D6A465B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585" y="3136000"/>
              <a:ext cx="2192376" cy="1073702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C1BD499-E2D7-4520-9C57-23C197F7B663}"/>
                </a:ext>
              </a:extLst>
            </p:cNvPr>
            <p:cNvSpPr/>
            <p:nvPr/>
          </p:nvSpPr>
          <p:spPr>
            <a:xfrm>
              <a:off x="6273199" y="4147772"/>
              <a:ext cx="2133600" cy="14084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id="{B0247AA9-4EAA-4A2C-A606-7401160C56A5}"/>
                </a:ext>
              </a:extLst>
            </p:cNvPr>
            <p:cNvSpPr/>
            <p:nvPr/>
          </p:nvSpPr>
          <p:spPr>
            <a:xfrm>
              <a:off x="6327589" y="4220562"/>
              <a:ext cx="2028646" cy="54929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계산하기</a:t>
              </a: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DD701BD3-1C85-45DF-8855-F52635A5CCA1}"/>
              </a:ext>
            </a:extLst>
          </p:cNvPr>
          <p:cNvGrpSpPr/>
          <p:nvPr/>
        </p:nvGrpSpPr>
        <p:grpSpPr>
          <a:xfrm>
            <a:off x="1300208" y="2317413"/>
            <a:ext cx="888907" cy="1190076"/>
            <a:chOff x="4118579" y="960563"/>
            <a:chExt cx="3887431" cy="468078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3DC6646-BA50-42B2-A0B1-2794E76AC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B59C179-461E-40FB-A56B-2BD167F1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A4A266F-B69C-49E6-BC33-F3CFB953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5CA24C09-C114-438F-963D-5E30FF4D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18B33AF-5C67-487C-831C-E335D9C7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5B1FA54F-0D66-4AB0-ACD0-093572F6C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D049644-A601-435C-9D34-A58A4CF6C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FAA8FA1-9FCC-4ECD-BE56-2F6A823E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90EAE930-541F-4D74-824A-815551FB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C94731B3-DDB5-4E99-95EA-577046C8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714DFD74-F0CD-45E4-AA7B-337F4939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5F6D159-8AF0-4026-A2D8-5452001E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339152D3-DD36-4577-8FCC-11F910EB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D944DE3E-8F9F-44C5-939C-7C02AE45E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B995B036-132C-4894-A0B5-695B39D1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7C7B9005-5DE0-41EF-894F-357CB6E2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EB35378E-1F8E-41A9-A585-C6EDE3B53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30B990F9-8791-48E3-B887-6EF58875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7654356B-21E7-4A8F-B587-AB5D70A1D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80A71EC3-2325-41F8-8D97-B757D00D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0F2D95B8-2486-4969-B0F9-892BD225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2D2E3724-20A7-486C-ABA5-AF4072B5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055ACD5E-8158-4195-9FF7-C82FCCB79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A1791F1F-05ED-4E32-B6AE-B0EE070E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A5989056-1CDC-42CC-83BE-18A647317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32039402-6978-4809-B0B2-400281BF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6F15F97E-D10B-41FF-AF6B-B54133BD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55AE4278-FC89-45AA-BC83-84DFF088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784A67B8-FE03-46F9-B408-5F3E5186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1E6FA17E-CE16-4AF1-8DB1-7D27CF8F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4C753A01-4639-446B-89D1-C713B39CD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93106A43-94BD-4C7D-ADAC-2F9C074E4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F074C7CD-7559-47B3-9694-A9BDC64B0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1D1CBADB-AED8-4AB1-A490-3A12C10F4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88021F9C-DBCB-4689-90E3-1C1FEDD13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061A3251-0802-4A2B-B45E-52420603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89725FA-5BFA-4909-A6DA-2DF7BD556801}"/>
                </a:ext>
              </a:extLst>
            </p:cNvPr>
            <p:cNvSpPr/>
            <p:nvPr/>
          </p:nvSpPr>
          <p:spPr>
            <a:xfrm>
              <a:off x="4442415" y="4654371"/>
              <a:ext cx="3286134" cy="604039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>
              <a:extLst>
                <a:ext uri="{FF2B5EF4-FFF2-40B4-BE49-F238E27FC236}">
                  <a16:creationId xmlns:a16="http://schemas.microsoft.com/office/drawing/2014/main" id="{4134F706-AE49-4599-B33E-D46C873E01B1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100ml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1D727114-6365-4584-815F-89DDF44BA867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200ml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B1EB618C-9DB3-4E00-9F7F-A2260B23ADC6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500ml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EC077821-2BA2-47D8-B76F-08429AB7F2BB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1000ml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6212B60-18F6-478A-838B-35BCD819C2AE}"/>
              </a:ext>
            </a:extLst>
          </p:cNvPr>
          <p:cNvGrpSpPr/>
          <p:nvPr/>
        </p:nvGrpSpPr>
        <p:grpSpPr>
          <a:xfrm>
            <a:off x="2292187" y="3234841"/>
            <a:ext cx="5285727" cy="1190076"/>
            <a:chOff x="2263741" y="768100"/>
            <a:chExt cx="5285727" cy="1190076"/>
          </a:xfrm>
        </p:grpSpPr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4503B7CB-CC93-4DED-B086-E4F893703D05}"/>
                </a:ext>
              </a:extLst>
            </p:cNvPr>
            <p:cNvSpPr/>
            <p:nvPr/>
          </p:nvSpPr>
          <p:spPr>
            <a:xfrm>
              <a:off x="3246294" y="768100"/>
              <a:ext cx="4303174" cy="11900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err="1">
                  <a:solidFill>
                    <a:schemeClr val="tx1"/>
                  </a:solidFill>
                </a:rPr>
                <a:t>쇼핑카트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담기 버튼을 클릭 후 진열대의 품목들을 클릭하면 카트에 상품이 담기고 빼기 버튼을 클릭 후 진열대의 상품을 클릭하면 카트에서 해당 상품을 뺄 수 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화살표: 왼쪽 85">
              <a:extLst>
                <a:ext uri="{FF2B5EF4-FFF2-40B4-BE49-F238E27FC236}">
                  <a16:creationId xmlns:a16="http://schemas.microsoft.com/office/drawing/2014/main" id="{DD3A5742-FC5C-4712-B3F1-17479EFB0A56}"/>
                </a:ext>
              </a:extLst>
            </p:cNvPr>
            <p:cNvSpPr/>
            <p:nvPr/>
          </p:nvSpPr>
          <p:spPr>
            <a:xfrm>
              <a:off x="2263741" y="1160184"/>
              <a:ext cx="982400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1AF2ED6-7893-4AAE-BEA7-E5C3712E4D79}"/>
              </a:ext>
            </a:extLst>
          </p:cNvPr>
          <p:cNvGrpSpPr/>
          <p:nvPr/>
        </p:nvGrpSpPr>
        <p:grpSpPr>
          <a:xfrm>
            <a:off x="2196484" y="1101241"/>
            <a:ext cx="5285727" cy="699010"/>
            <a:chOff x="2293167" y="2052263"/>
            <a:chExt cx="5285727" cy="699010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6B622745-6546-452E-9172-280E450D15B2}"/>
                </a:ext>
              </a:extLst>
            </p:cNvPr>
            <p:cNvSpPr/>
            <p:nvPr/>
          </p:nvSpPr>
          <p:spPr>
            <a:xfrm>
              <a:off x="3275720" y="2052263"/>
              <a:ext cx="4303174" cy="69901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쪽지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카트에 담아야 하는 상품과 무게가 </a:t>
              </a:r>
              <a:r>
                <a:rPr lang="ko-KR" altLang="en-US" sz="1500" b="1" dirty="0" err="1">
                  <a:solidFill>
                    <a:schemeClr val="tx1"/>
                  </a:solidFill>
                </a:rPr>
                <a:t>적혀있습니다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화살표: 왼쪽 93">
              <a:extLst>
                <a:ext uri="{FF2B5EF4-FFF2-40B4-BE49-F238E27FC236}">
                  <a16:creationId xmlns:a16="http://schemas.microsoft.com/office/drawing/2014/main" id="{47F470C9-48CE-4912-B9A8-2ACF17D99581}"/>
                </a:ext>
              </a:extLst>
            </p:cNvPr>
            <p:cNvSpPr/>
            <p:nvPr/>
          </p:nvSpPr>
          <p:spPr>
            <a:xfrm>
              <a:off x="2293167" y="2118456"/>
              <a:ext cx="982400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56386B3-E746-40A8-917B-70043DBCF8C2}"/>
              </a:ext>
            </a:extLst>
          </p:cNvPr>
          <p:cNvGrpSpPr/>
          <p:nvPr/>
        </p:nvGrpSpPr>
        <p:grpSpPr>
          <a:xfrm>
            <a:off x="2284768" y="4569069"/>
            <a:ext cx="5285574" cy="1024011"/>
            <a:chOff x="2263741" y="3135686"/>
            <a:chExt cx="5285574" cy="1024011"/>
          </a:xfrm>
        </p:grpSpPr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207D6973-460A-491D-B498-EDCC5CC30032}"/>
                </a:ext>
              </a:extLst>
            </p:cNvPr>
            <p:cNvSpPr/>
            <p:nvPr/>
          </p:nvSpPr>
          <p:spPr>
            <a:xfrm>
              <a:off x="3246141" y="3135686"/>
              <a:ext cx="4303174" cy="10240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셀프 계산대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쪽지의 상품들을 모두 알맞게 담았다고 생각하면 계산하기를 클릭하여 쪽지의 내용과 같은 양의 물품을 샀는지 확인이 가능합니다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화살표: 왼쪽 95">
              <a:extLst>
                <a:ext uri="{FF2B5EF4-FFF2-40B4-BE49-F238E27FC236}">
                  <a16:creationId xmlns:a16="http://schemas.microsoft.com/office/drawing/2014/main" id="{3A7CD05F-C265-4000-B6CB-07BD8C93F36E}"/>
                </a:ext>
              </a:extLst>
            </p:cNvPr>
            <p:cNvSpPr/>
            <p:nvPr/>
          </p:nvSpPr>
          <p:spPr>
            <a:xfrm>
              <a:off x="2263741" y="3297767"/>
              <a:ext cx="982400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C9D9BFE-A93F-4587-B3F1-5AC4CC36A3A8}"/>
              </a:ext>
            </a:extLst>
          </p:cNvPr>
          <p:cNvGrpSpPr/>
          <p:nvPr/>
        </p:nvGrpSpPr>
        <p:grpSpPr>
          <a:xfrm>
            <a:off x="2292187" y="2231797"/>
            <a:ext cx="5285727" cy="778576"/>
            <a:chOff x="2263741" y="4465270"/>
            <a:chExt cx="5285727" cy="899888"/>
          </a:xfrm>
        </p:grpSpPr>
        <p:sp>
          <p:nvSpPr>
            <p:cNvPr id="98" name="화살표: 왼쪽 97">
              <a:extLst>
                <a:ext uri="{FF2B5EF4-FFF2-40B4-BE49-F238E27FC236}">
                  <a16:creationId xmlns:a16="http://schemas.microsoft.com/office/drawing/2014/main" id="{2281CD11-1E24-4D03-A5EB-FED260E787D9}"/>
                </a:ext>
              </a:extLst>
            </p:cNvPr>
            <p:cNvSpPr/>
            <p:nvPr/>
          </p:nvSpPr>
          <p:spPr>
            <a:xfrm>
              <a:off x="2263741" y="4627446"/>
              <a:ext cx="1174594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5D8373BA-33DE-43CC-9758-767F83CAB90D}"/>
                </a:ext>
              </a:extLst>
            </p:cNvPr>
            <p:cNvSpPr/>
            <p:nvPr/>
          </p:nvSpPr>
          <p:spPr>
            <a:xfrm>
              <a:off x="3246294" y="4465270"/>
              <a:ext cx="4303174" cy="8998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상품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상품명과 무게가 적혀 있는 판과 같이 상품들이 진열되어 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DA4F623F-5A49-4C9E-9B36-1CA8B15064DE}"/>
              </a:ext>
            </a:extLst>
          </p:cNvPr>
          <p:cNvGrpSpPr/>
          <p:nvPr/>
        </p:nvGrpSpPr>
        <p:grpSpPr>
          <a:xfrm>
            <a:off x="335777" y="2739705"/>
            <a:ext cx="915347" cy="508134"/>
            <a:chOff x="326773" y="1069056"/>
            <a:chExt cx="5187349" cy="2248911"/>
          </a:xfrm>
        </p:grpSpPr>
        <p:sp>
          <p:nvSpPr>
            <p:cNvPr id="100" name="평행 사변형 99">
              <a:extLst>
                <a:ext uri="{FF2B5EF4-FFF2-40B4-BE49-F238E27FC236}">
                  <a16:creationId xmlns:a16="http://schemas.microsoft.com/office/drawing/2014/main" id="{E0A3896A-7FDA-4375-87BD-D4B76A87093B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30207649-E663-45EC-807D-D6B0CDE5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60C14D2A-AC87-401F-B888-C7618E4F7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471DCBD5-F994-4EDC-B8B8-3BB68B91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6BDD57E7-E975-4FB4-B1B9-5894A598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EC581C87-5CD9-41A8-845D-F5519C252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D4170642-C2E2-4EFD-8F07-29F54E46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748E20DC-5D0B-4428-9343-662FDA3F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2815BB1A-A680-4527-B93D-B4725C4C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8A7240E6-83A0-4815-80B0-BA5C3141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71645823-4F1D-4443-9BB1-A565DB56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A6FC0E44-2265-41F5-B3FF-D10BFF90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442783EF-EACE-41DC-BBC8-F9A5004B1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49F84FD-E1B3-4BAD-9962-CCD1F0C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90E452C5-E73F-47D0-8B39-AA103FB67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718E125A-3B28-41DB-8E0E-ADD7DC01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2FC810D9-FA67-415B-8F74-8729A019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D145C4B6-DFA9-4D25-A27F-1F9817987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0E9976E2-08A0-4EB4-8529-D50F9958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B30FCEFD-E9A2-488E-B381-9F5565B0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89891D5B-88D4-4BFE-BD48-2C124A2BE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8408732B-5ED9-4D0C-84ED-0A0E2246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719D70E5-412C-4A35-AD63-FA8997F0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54450AC0-7D7D-4745-83AE-FDECEA58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C8DA3161-BF8C-43FB-A9B2-7C0F08640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E770CBB7-1A5A-47EA-A5C0-FFBAEB200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2D59213A-20EB-46A3-9D09-D84C7611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8B807DC2-A8D5-4F63-9F29-47471A954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984EC58B-D680-43DD-B2AB-74EB1C0C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5282AA17-A74F-4453-A6E9-8673EC90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7FE0F659-57B7-4C7B-9AC4-0F1900C2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84579272-66CE-4F37-9093-27649EA4F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9D10E3B0-589D-461C-AA94-F287F691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3D87E5D8-86FE-46A3-9DBF-B33FEC063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9A3A45EF-E9CF-4EB1-AB64-3C0329DC0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5E51DAC9-3B5E-4F31-BD2B-7AAF0D84A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54D96092-F7E1-4CF6-9BCF-66255F18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EF9687BD-BB9D-4639-A3F6-A05B00B1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A35C9236-7EDA-4CE9-8FAB-E59A818BD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FAEB7DA1-D555-4BC0-B7C8-A868A5C68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3BB8FD0A-E2BC-4ADC-A2E4-16E08DCD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EB6A4B40-D132-4991-B636-C142F9CA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B751E18F-2B37-4C7A-BB86-8CD3BEAF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ADF1F9F5-46A2-496B-B65A-CED3F7AEC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1F78352D-FDDF-4B1A-8CFF-4971E983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5CB4E35F-950E-4400-B622-6C6B6257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CB6D083F-A5FA-49A7-B1AF-D1690D81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CC8271B5-ED20-44DA-A06E-49D3F3C1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AE29E0A3-377D-4BAF-A36C-2E8D5205C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FA7E8255-D92E-4B5A-92A4-38B2FF4B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2B50AA9A-CF37-45EF-BBF4-EB7C6B8F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A2AA5DF3-59D8-46A8-8D0E-BB909D9A3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E42B8351-C6F5-473E-8E9D-651D8166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id="{F573802A-1710-41A6-960F-6192C2AB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68CBD0ED-F479-4130-A0CC-CCFA7670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id="{81069E2F-7F58-417A-A4ED-32C256D3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147E6A4C-B671-405D-A7ED-39540FD0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9591240D-96F7-4E43-AD42-2F1B3659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B7A504EA-F4F8-4916-AAFE-9E0F90E8B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DCDC49F3-5247-470E-8F4B-AB79BEDE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92F809D5-EFF3-4A27-B584-F49B9E7F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164" name="그림 163">
              <a:extLst>
                <a:ext uri="{FF2B5EF4-FFF2-40B4-BE49-F238E27FC236}">
                  <a16:creationId xmlns:a16="http://schemas.microsoft.com/office/drawing/2014/main" id="{EDB4D6FD-323D-4C94-82DA-A25EBEB5A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244F7A19-1D8F-49E3-8745-BA9935B0F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00A9E29E-1703-40F5-BECD-F38A0150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167" name="그림 166">
              <a:extLst>
                <a:ext uri="{FF2B5EF4-FFF2-40B4-BE49-F238E27FC236}">
                  <a16:creationId xmlns:a16="http://schemas.microsoft.com/office/drawing/2014/main" id="{7C2A6A0F-B798-4AF3-9879-C5649111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168" name="그림 167">
              <a:extLst>
                <a:ext uri="{FF2B5EF4-FFF2-40B4-BE49-F238E27FC236}">
                  <a16:creationId xmlns:a16="http://schemas.microsoft.com/office/drawing/2014/main" id="{2C56F93E-AE2A-4A48-BCC9-A8C043C9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44FFD279-635C-4884-B8C3-22FF8EC0A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170" name="그림 169">
              <a:extLst>
                <a:ext uri="{FF2B5EF4-FFF2-40B4-BE49-F238E27FC236}">
                  <a16:creationId xmlns:a16="http://schemas.microsoft.com/office/drawing/2014/main" id="{B5BD8D62-3E6F-4FCF-90BB-70952591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171" name="그림 170">
              <a:extLst>
                <a:ext uri="{FF2B5EF4-FFF2-40B4-BE49-F238E27FC236}">
                  <a16:creationId xmlns:a16="http://schemas.microsoft.com/office/drawing/2014/main" id="{70B17119-4261-4BDB-9363-CCD4FC03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A6A98A91-5480-4807-A0D1-EA86611E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173" name="그림 172">
              <a:extLst>
                <a:ext uri="{FF2B5EF4-FFF2-40B4-BE49-F238E27FC236}">
                  <a16:creationId xmlns:a16="http://schemas.microsoft.com/office/drawing/2014/main" id="{3BB8DFDF-79B3-4383-A2B2-472AE81EF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id="{E90AC13F-D7CF-4929-954E-6EB8EBD6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1CFD9E14-7781-477F-A3B4-B103665E9998}"/>
                </a:ext>
              </a:extLst>
            </p:cNvPr>
            <p:cNvSpPr/>
            <p:nvPr/>
          </p:nvSpPr>
          <p:spPr>
            <a:xfrm>
              <a:off x="896620" y="1947479"/>
              <a:ext cx="1204851" cy="2749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 </a:t>
              </a:r>
              <a:r>
                <a:rPr lang="en-US" altLang="ko-KR" sz="100" dirty="0">
                  <a:solidFill>
                    <a:schemeClr val="tx1"/>
                  </a:solidFill>
                </a:rPr>
                <a:t>150g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4C153B8A-1A52-4B2C-BC5F-E1AFA50D3DF3}"/>
                </a:ext>
              </a:extLst>
            </p:cNvPr>
            <p:cNvSpPr/>
            <p:nvPr/>
          </p:nvSpPr>
          <p:spPr>
            <a:xfrm>
              <a:off x="2421923" y="1939921"/>
              <a:ext cx="1215238" cy="28254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100" dirty="0">
                  <a:solidFill>
                    <a:schemeClr val="tx1"/>
                  </a:solidFill>
                </a:rPr>
                <a:t>500g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F84209C8-03D5-4DA8-861B-2AF4F6EF9DD2}"/>
                </a:ext>
              </a:extLst>
            </p:cNvPr>
            <p:cNvSpPr/>
            <p:nvPr/>
          </p:nvSpPr>
          <p:spPr>
            <a:xfrm>
              <a:off x="3853763" y="1946333"/>
              <a:ext cx="1265588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 </a:t>
              </a:r>
              <a:r>
                <a:rPr lang="en-US" altLang="ko-KR" sz="100" dirty="0">
                  <a:solidFill>
                    <a:schemeClr val="tx1"/>
                  </a:solidFill>
                </a:rPr>
                <a:t>100g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C8BC49C9-4351-45CC-8771-A75F9E356E76}"/>
                </a:ext>
              </a:extLst>
            </p:cNvPr>
            <p:cNvSpPr/>
            <p:nvPr/>
          </p:nvSpPr>
          <p:spPr>
            <a:xfrm>
              <a:off x="754323" y="2964256"/>
              <a:ext cx="1204851" cy="2961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200g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9050FDE0-998D-4538-985F-034F00629791}"/>
                </a:ext>
              </a:extLst>
            </p:cNvPr>
            <p:cNvSpPr/>
            <p:nvPr/>
          </p:nvSpPr>
          <p:spPr>
            <a:xfrm>
              <a:off x="2227945" y="2977045"/>
              <a:ext cx="1204851" cy="2958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통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1000g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52A5175B-9838-40D1-B6C1-131085150E32}"/>
                </a:ext>
              </a:extLst>
            </p:cNvPr>
            <p:cNvSpPr/>
            <p:nvPr/>
          </p:nvSpPr>
          <p:spPr>
            <a:xfrm>
              <a:off x="3612333" y="2977041"/>
              <a:ext cx="1204851" cy="2958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100g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1" name="타원 180">
            <a:extLst>
              <a:ext uri="{FF2B5EF4-FFF2-40B4-BE49-F238E27FC236}">
                <a16:creationId xmlns:a16="http://schemas.microsoft.com/office/drawing/2014/main" id="{85BF5FBE-D6BE-403C-8F70-9B4D56C66E98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49962A6-5F16-43EC-9905-AF60B43D3D62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7B07178-936D-4237-89D6-21D3F97E4BCC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814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그룹 232">
            <a:extLst>
              <a:ext uri="{FF2B5EF4-FFF2-40B4-BE49-F238E27FC236}">
                <a16:creationId xmlns:a16="http://schemas.microsoft.com/office/drawing/2014/main" id="{5E3D699F-C381-4162-8313-F4FEC41C4B53}"/>
              </a:ext>
            </a:extLst>
          </p:cNvPr>
          <p:cNvGrpSpPr/>
          <p:nvPr/>
        </p:nvGrpSpPr>
        <p:grpSpPr>
          <a:xfrm>
            <a:off x="944538" y="1069522"/>
            <a:ext cx="4752789" cy="2248911"/>
            <a:chOff x="326773" y="1069056"/>
            <a:chExt cx="5187349" cy="2248911"/>
          </a:xfrm>
        </p:grpSpPr>
        <p:sp>
          <p:nvSpPr>
            <p:cNvPr id="234" name="평행 사변형 233">
              <a:extLst>
                <a:ext uri="{FF2B5EF4-FFF2-40B4-BE49-F238E27FC236}">
                  <a16:creationId xmlns:a16="http://schemas.microsoft.com/office/drawing/2014/main" id="{37A3C2D9-0778-46AD-BDDD-85300993863A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5" name="그림 234">
              <a:extLst>
                <a:ext uri="{FF2B5EF4-FFF2-40B4-BE49-F238E27FC236}">
                  <a16:creationId xmlns:a16="http://schemas.microsoft.com/office/drawing/2014/main" id="{63AACC1A-E310-4E08-A429-F57AB8089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2D9FBE31-F658-4909-86FF-F19991726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237" name="그림 236">
              <a:extLst>
                <a:ext uri="{FF2B5EF4-FFF2-40B4-BE49-F238E27FC236}">
                  <a16:creationId xmlns:a16="http://schemas.microsoft.com/office/drawing/2014/main" id="{8FF96505-A6BD-4A24-8363-1133781F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238" name="그림 237">
              <a:extLst>
                <a:ext uri="{FF2B5EF4-FFF2-40B4-BE49-F238E27FC236}">
                  <a16:creationId xmlns:a16="http://schemas.microsoft.com/office/drawing/2014/main" id="{EC833017-317D-4FEE-BD7D-AFB73B70D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39" name="그림 238">
              <a:extLst>
                <a:ext uri="{FF2B5EF4-FFF2-40B4-BE49-F238E27FC236}">
                  <a16:creationId xmlns:a16="http://schemas.microsoft.com/office/drawing/2014/main" id="{BE2AC7C3-F6F7-4A67-8378-A764BE635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240" name="그림 239">
              <a:extLst>
                <a:ext uri="{FF2B5EF4-FFF2-40B4-BE49-F238E27FC236}">
                  <a16:creationId xmlns:a16="http://schemas.microsoft.com/office/drawing/2014/main" id="{5BC7CF4F-3EF6-41BC-ADCA-00CA303C4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C643948C-8F8F-46F2-90D9-0DE8E1D72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242" name="그림 241">
              <a:extLst>
                <a:ext uri="{FF2B5EF4-FFF2-40B4-BE49-F238E27FC236}">
                  <a16:creationId xmlns:a16="http://schemas.microsoft.com/office/drawing/2014/main" id="{1942102B-81B8-4ABF-80D6-7A6C4CCB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A45FA39A-7365-4F75-BBAC-1C1AA2C71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118BEB9B-21AA-4B4B-9F6D-B51C94EE1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245" name="그림 244">
              <a:extLst>
                <a:ext uri="{FF2B5EF4-FFF2-40B4-BE49-F238E27FC236}">
                  <a16:creationId xmlns:a16="http://schemas.microsoft.com/office/drawing/2014/main" id="{D2DDD99F-ED29-40B8-B2A8-618E4DC84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246" name="그림 245">
              <a:extLst>
                <a:ext uri="{FF2B5EF4-FFF2-40B4-BE49-F238E27FC236}">
                  <a16:creationId xmlns:a16="http://schemas.microsoft.com/office/drawing/2014/main" id="{30335A54-F187-4771-96A1-058AAB4D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247" name="그림 246">
              <a:extLst>
                <a:ext uri="{FF2B5EF4-FFF2-40B4-BE49-F238E27FC236}">
                  <a16:creationId xmlns:a16="http://schemas.microsoft.com/office/drawing/2014/main" id="{9C84054D-6A57-4A74-8B03-89D0253E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1ECD164A-D3C4-4610-A1C7-93CE73FE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249" name="그림 248">
              <a:extLst>
                <a:ext uri="{FF2B5EF4-FFF2-40B4-BE49-F238E27FC236}">
                  <a16:creationId xmlns:a16="http://schemas.microsoft.com/office/drawing/2014/main" id="{08C1D9F7-9009-42A5-B201-E5F8CF796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250" name="그림 249">
              <a:extLst>
                <a:ext uri="{FF2B5EF4-FFF2-40B4-BE49-F238E27FC236}">
                  <a16:creationId xmlns:a16="http://schemas.microsoft.com/office/drawing/2014/main" id="{FBE180D2-5D09-4A20-B808-797BD06E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251" name="그림 250">
              <a:extLst>
                <a:ext uri="{FF2B5EF4-FFF2-40B4-BE49-F238E27FC236}">
                  <a16:creationId xmlns:a16="http://schemas.microsoft.com/office/drawing/2014/main" id="{C2AB32C0-2CF7-4A19-B594-A8B31006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252" name="그림 251">
              <a:extLst>
                <a:ext uri="{FF2B5EF4-FFF2-40B4-BE49-F238E27FC236}">
                  <a16:creationId xmlns:a16="http://schemas.microsoft.com/office/drawing/2014/main" id="{A409A864-8A46-481B-8C28-3161C785B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253" name="그림 252">
              <a:extLst>
                <a:ext uri="{FF2B5EF4-FFF2-40B4-BE49-F238E27FC236}">
                  <a16:creationId xmlns:a16="http://schemas.microsoft.com/office/drawing/2014/main" id="{1C7B5FC5-6B3E-4FD0-AFE6-75A547D60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254" name="그림 253">
              <a:extLst>
                <a:ext uri="{FF2B5EF4-FFF2-40B4-BE49-F238E27FC236}">
                  <a16:creationId xmlns:a16="http://schemas.microsoft.com/office/drawing/2014/main" id="{1DCFCC30-3BA7-4147-B0FE-BE40052A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255" name="그림 254">
              <a:extLst>
                <a:ext uri="{FF2B5EF4-FFF2-40B4-BE49-F238E27FC236}">
                  <a16:creationId xmlns:a16="http://schemas.microsoft.com/office/drawing/2014/main" id="{CF82851F-6807-40F3-A6E0-655393F34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256" name="그림 255">
              <a:extLst>
                <a:ext uri="{FF2B5EF4-FFF2-40B4-BE49-F238E27FC236}">
                  <a16:creationId xmlns:a16="http://schemas.microsoft.com/office/drawing/2014/main" id="{E49B2204-9EEC-4237-B687-1BECE0CDD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257" name="그림 256">
              <a:extLst>
                <a:ext uri="{FF2B5EF4-FFF2-40B4-BE49-F238E27FC236}">
                  <a16:creationId xmlns:a16="http://schemas.microsoft.com/office/drawing/2014/main" id="{CC21D17F-6AC2-4769-B387-EF211AF48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58" name="그림 257">
              <a:extLst>
                <a:ext uri="{FF2B5EF4-FFF2-40B4-BE49-F238E27FC236}">
                  <a16:creationId xmlns:a16="http://schemas.microsoft.com/office/drawing/2014/main" id="{3C2FFF16-4365-41FE-A2D9-F5794B7AD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259" name="그림 258">
              <a:extLst>
                <a:ext uri="{FF2B5EF4-FFF2-40B4-BE49-F238E27FC236}">
                  <a16:creationId xmlns:a16="http://schemas.microsoft.com/office/drawing/2014/main" id="{5491C4B4-2837-4607-B829-B79D06B7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260" name="그림 259">
              <a:extLst>
                <a:ext uri="{FF2B5EF4-FFF2-40B4-BE49-F238E27FC236}">
                  <a16:creationId xmlns:a16="http://schemas.microsoft.com/office/drawing/2014/main" id="{52444BEC-2B0B-4A92-AD71-1FD3CB89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261" name="그림 260">
              <a:extLst>
                <a:ext uri="{FF2B5EF4-FFF2-40B4-BE49-F238E27FC236}">
                  <a16:creationId xmlns:a16="http://schemas.microsoft.com/office/drawing/2014/main" id="{CA4F713C-28BA-4D9B-AF7E-29DFF6C58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262" name="그림 261">
              <a:extLst>
                <a:ext uri="{FF2B5EF4-FFF2-40B4-BE49-F238E27FC236}">
                  <a16:creationId xmlns:a16="http://schemas.microsoft.com/office/drawing/2014/main" id="{7326FC71-423E-43CB-BD82-DDF3C3CC8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263" name="그림 262">
              <a:extLst>
                <a:ext uri="{FF2B5EF4-FFF2-40B4-BE49-F238E27FC236}">
                  <a16:creationId xmlns:a16="http://schemas.microsoft.com/office/drawing/2014/main" id="{4D40F00F-CFBE-4570-9791-66184D46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264" name="그림 263">
              <a:extLst>
                <a:ext uri="{FF2B5EF4-FFF2-40B4-BE49-F238E27FC236}">
                  <a16:creationId xmlns:a16="http://schemas.microsoft.com/office/drawing/2014/main" id="{C180F1D7-93B6-4C57-96EF-D6732DCF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265" name="그림 264">
              <a:extLst>
                <a:ext uri="{FF2B5EF4-FFF2-40B4-BE49-F238E27FC236}">
                  <a16:creationId xmlns:a16="http://schemas.microsoft.com/office/drawing/2014/main" id="{90F448A8-E15F-4898-A3D1-D47F7606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266" name="그림 265">
              <a:extLst>
                <a:ext uri="{FF2B5EF4-FFF2-40B4-BE49-F238E27FC236}">
                  <a16:creationId xmlns:a16="http://schemas.microsoft.com/office/drawing/2014/main" id="{90316614-E847-4920-94AB-E82BE5DE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267" name="그림 266">
              <a:extLst>
                <a:ext uri="{FF2B5EF4-FFF2-40B4-BE49-F238E27FC236}">
                  <a16:creationId xmlns:a16="http://schemas.microsoft.com/office/drawing/2014/main" id="{56B3D740-009C-469E-91E1-CB918DA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268" name="그림 267">
              <a:extLst>
                <a:ext uri="{FF2B5EF4-FFF2-40B4-BE49-F238E27FC236}">
                  <a16:creationId xmlns:a16="http://schemas.microsoft.com/office/drawing/2014/main" id="{57C8C297-5B14-42F1-83A8-008F30024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269" name="그림 268">
              <a:extLst>
                <a:ext uri="{FF2B5EF4-FFF2-40B4-BE49-F238E27FC236}">
                  <a16:creationId xmlns:a16="http://schemas.microsoft.com/office/drawing/2014/main" id="{0C402A2B-BA20-4D5E-AE68-A45DA651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270" name="그림 269">
              <a:extLst>
                <a:ext uri="{FF2B5EF4-FFF2-40B4-BE49-F238E27FC236}">
                  <a16:creationId xmlns:a16="http://schemas.microsoft.com/office/drawing/2014/main" id="{ECB74578-540C-446D-9559-F01FB994A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271" name="그림 270">
              <a:extLst>
                <a:ext uri="{FF2B5EF4-FFF2-40B4-BE49-F238E27FC236}">
                  <a16:creationId xmlns:a16="http://schemas.microsoft.com/office/drawing/2014/main" id="{AAC7E47F-D73D-4A41-917B-DFD95BA03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272" name="그림 271">
              <a:extLst>
                <a:ext uri="{FF2B5EF4-FFF2-40B4-BE49-F238E27FC236}">
                  <a16:creationId xmlns:a16="http://schemas.microsoft.com/office/drawing/2014/main" id="{153B9847-C49F-47BF-8BAC-5A0C43463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273" name="그림 272">
              <a:extLst>
                <a:ext uri="{FF2B5EF4-FFF2-40B4-BE49-F238E27FC236}">
                  <a16:creationId xmlns:a16="http://schemas.microsoft.com/office/drawing/2014/main" id="{340AA7FE-6726-4495-8F89-1192C577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274" name="그림 273">
              <a:extLst>
                <a:ext uri="{FF2B5EF4-FFF2-40B4-BE49-F238E27FC236}">
                  <a16:creationId xmlns:a16="http://schemas.microsoft.com/office/drawing/2014/main" id="{DC56E287-1912-4E32-887F-64D5FEF9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FFCB5F14-72EB-403B-8E3C-D122CA6A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276" name="그림 275">
              <a:extLst>
                <a:ext uri="{FF2B5EF4-FFF2-40B4-BE49-F238E27FC236}">
                  <a16:creationId xmlns:a16="http://schemas.microsoft.com/office/drawing/2014/main" id="{C2DE6AED-5F16-451F-BCC3-FE8C211C5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277" name="그림 276">
              <a:extLst>
                <a:ext uri="{FF2B5EF4-FFF2-40B4-BE49-F238E27FC236}">
                  <a16:creationId xmlns:a16="http://schemas.microsoft.com/office/drawing/2014/main" id="{BA00BB09-31B6-425B-8663-324FD74F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283BD297-CF5A-456C-87B5-9360EB765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279" name="그림 278">
              <a:extLst>
                <a:ext uri="{FF2B5EF4-FFF2-40B4-BE49-F238E27FC236}">
                  <a16:creationId xmlns:a16="http://schemas.microsoft.com/office/drawing/2014/main" id="{7B47CFC5-B95B-43F4-8EFC-1A919EEDA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280" name="그림 279">
              <a:extLst>
                <a:ext uri="{FF2B5EF4-FFF2-40B4-BE49-F238E27FC236}">
                  <a16:creationId xmlns:a16="http://schemas.microsoft.com/office/drawing/2014/main" id="{67B88471-D8CE-41C3-A01C-91E285B8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737669A6-0B7B-4D29-A2AF-AF80EE72C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282" name="그림 281">
              <a:extLst>
                <a:ext uri="{FF2B5EF4-FFF2-40B4-BE49-F238E27FC236}">
                  <a16:creationId xmlns:a16="http://schemas.microsoft.com/office/drawing/2014/main" id="{D7C942A5-4B4F-4EE8-8FF5-5A80F1894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283" name="그림 282">
              <a:extLst>
                <a:ext uri="{FF2B5EF4-FFF2-40B4-BE49-F238E27FC236}">
                  <a16:creationId xmlns:a16="http://schemas.microsoft.com/office/drawing/2014/main" id="{7CA7A69E-5AF5-4DDD-B363-3797418A7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284" name="그림 283">
              <a:extLst>
                <a:ext uri="{FF2B5EF4-FFF2-40B4-BE49-F238E27FC236}">
                  <a16:creationId xmlns:a16="http://schemas.microsoft.com/office/drawing/2014/main" id="{EBE8C061-6779-4548-B3B2-3E91410C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285" name="그림 284">
              <a:extLst>
                <a:ext uri="{FF2B5EF4-FFF2-40B4-BE49-F238E27FC236}">
                  <a16:creationId xmlns:a16="http://schemas.microsoft.com/office/drawing/2014/main" id="{B5845501-8206-4D36-B584-1E1110BA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286" name="그림 285">
              <a:extLst>
                <a:ext uri="{FF2B5EF4-FFF2-40B4-BE49-F238E27FC236}">
                  <a16:creationId xmlns:a16="http://schemas.microsoft.com/office/drawing/2014/main" id="{7A84C22C-6118-428D-B5F0-9DAF21B8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287" name="그림 286">
              <a:extLst>
                <a:ext uri="{FF2B5EF4-FFF2-40B4-BE49-F238E27FC236}">
                  <a16:creationId xmlns:a16="http://schemas.microsoft.com/office/drawing/2014/main" id="{5373DF0D-0ECD-437D-98E2-6BD28C16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288" name="그림 287">
              <a:extLst>
                <a:ext uri="{FF2B5EF4-FFF2-40B4-BE49-F238E27FC236}">
                  <a16:creationId xmlns:a16="http://schemas.microsoft.com/office/drawing/2014/main" id="{398AED13-0DC2-4984-8CD2-2130D065F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289" name="그림 288">
              <a:extLst>
                <a:ext uri="{FF2B5EF4-FFF2-40B4-BE49-F238E27FC236}">
                  <a16:creationId xmlns:a16="http://schemas.microsoft.com/office/drawing/2014/main" id="{F75879FF-8271-4B18-8EF9-5B8E7968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290" name="그림 289">
              <a:extLst>
                <a:ext uri="{FF2B5EF4-FFF2-40B4-BE49-F238E27FC236}">
                  <a16:creationId xmlns:a16="http://schemas.microsoft.com/office/drawing/2014/main" id="{00D02E26-C30B-4471-80C5-3AAAB370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291" name="그림 290">
              <a:extLst>
                <a:ext uri="{FF2B5EF4-FFF2-40B4-BE49-F238E27FC236}">
                  <a16:creationId xmlns:a16="http://schemas.microsoft.com/office/drawing/2014/main" id="{62AEF43C-F052-4A20-A54D-BAC41141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292" name="그림 291">
              <a:extLst>
                <a:ext uri="{FF2B5EF4-FFF2-40B4-BE49-F238E27FC236}">
                  <a16:creationId xmlns:a16="http://schemas.microsoft.com/office/drawing/2014/main" id="{6BE403F3-37DE-4F21-A138-C6FDBFD4D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293" name="그림 292">
              <a:extLst>
                <a:ext uri="{FF2B5EF4-FFF2-40B4-BE49-F238E27FC236}">
                  <a16:creationId xmlns:a16="http://schemas.microsoft.com/office/drawing/2014/main" id="{C3589343-ED1C-46BF-A512-6D5E9074A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294" name="그림 293">
              <a:extLst>
                <a:ext uri="{FF2B5EF4-FFF2-40B4-BE49-F238E27FC236}">
                  <a16:creationId xmlns:a16="http://schemas.microsoft.com/office/drawing/2014/main" id="{2023BF11-D406-44F4-84D6-727A3C9EE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BF5E7FD2-12FE-40AB-9F04-147EF060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296" name="그림 295">
              <a:extLst>
                <a:ext uri="{FF2B5EF4-FFF2-40B4-BE49-F238E27FC236}">
                  <a16:creationId xmlns:a16="http://schemas.microsoft.com/office/drawing/2014/main" id="{9238B47A-EA13-469C-AA52-821622A42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297" name="그림 296">
              <a:extLst>
                <a:ext uri="{FF2B5EF4-FFF2-40B4-BE49-F238E27FC236}">
                  <a16:creationId xmlns:a16="http://schemas.microsoft.com/office/drawing/2014/main" id="{042699D9-E3AA-4F89-B8F1-EEC0ACECA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98B7BEE5-7336-4063-B223-39550A66B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299" name="그림 298">
              <a:extLst>
                <a:ext uri="{FF2B5EF4-FFF2-40B4-BE49-F238E27FC236}">
                  <a16:creationId xmlns:a16="http://schemas.microsoft.com/office/drawing/2014/main" id="{251A407E-011D-4FF9-8077-0C553DF3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300" name="그림 299">
              <a:extLst>
                <a:ext uri="{FF2B5EF4-FFF2-40B4-BE49-F238E27FC236}">
                  <a16:creationId xmlns:a16="http://schemas.microsoft.com/office/drawing/2014/main" id="{364B40B1-B047-47A8-BA71-A948577A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49FD175C-1BBB-4E07-B440-98E930AD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302" name="그림 301">
              <a:extLst>
                <a:ext uri="{FF2B5EF4-FFF2-40B4-BE49-F238E27FC236}">
                  <a16:creationId xmlns:a16="http://schemas.microsoft.com/office/drawing/2014/main" id="{8110B061-8F0D-4371-ADAF-876544C0B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303" name="그림 302">
              <a:extLst>
                <a:ext uri="{FF2B5EF4-FFF2-40B4-BE49-F238E27FC236}">
                  <a16:creationId xmlns:a16="http://schemas.microsoft.com/office/drawing/2014/main" id="{A9DC3313-4B35-44AD-A959-6316E89F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C724E7A9-B871-4E23-BA59-178241AD9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305" name="그림 304">
              <a:extLst>
                <a:ext uri="{FF2B5EF4-FFF2-40B4-BE49-F238E27FC236}">
                  <a16:creationId xmlns:a16="http://schemas.microsoft.com/office/drawing/2014/main" id="{B65C6E34-82D0-49C4-B76C-378B1343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306" name="직사각형 305">
              <a:extLst>
                <a:ext uri="{FF2B5EF4-FFF2-40B4-BE49-F238E27FC236}">
                  <a16:creationId xmlns:a16="http://schemas.microsoft.com/office/drawing/2014/main" id="{A0F15666-3E55-47B8-ADB2-F1B0B93AEFC9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7" name="직사각형 306">
              <a:extLst>
                <a:ext uri="{FF2B5EF4-FFF2-40B4-BE49-F238E27FC236}">
                  <a16:creationId xmlns:a16="http://schemas.microsoft.com/office/drawing/2014/main" id="{D40C9145-18C7-45CF-B451-D56992E1502A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8" name="직사각형 307">
              <a:extLst>
                <a:ext uri="{FF2B5EF4-FFF2-40B4-BE49-F238E27FC236}">
                  <a16:creationId xmlns:a16="http://schemas.microsoft.com/office/drawing/2014/main" id="{7CF0E78E-8BA0-4E0D-B313-844B9ADC3186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9" name="직사각형 308">
              <a:extLst>
                <a:ext uri="{FF2B5EF4-FFF2-40B4-BE49-F238E27FC236}">
                  <a16:creationId xmlns:a16="http://schemas.microsoft.com/office/drawing/2014/main" id="{6BB17F94-C2E1-4CD6-975C-1B30CC4D7069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0" name="직사각형 309">
              <a:extLst>
                <a:ext uri="{FF2B5EF4-FFF2-40B4-BE49-F238E27FC236}">
                  <a16:creationId xmlns:a16="http://schemas.microsoft.com/office/drawing/2014/main" id="{7BD6ABE1-AA08-4665-87EA-250121EFAD09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1kg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1" name="직사각형 310">
              <a:extLst>
                <a:ext uri="{FF2B5EF4-FFF2-40B4-BE49-F238E27FC236}">
                  <a16:creationId xmlns:a16="http://schemas.microsoft.com/office/drawing/2014/main" id="{BE25D54E-FFAA-47B5-B839-4B83D6EB674E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장보기 왕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33775"/>
              </p:ext>
            </p:extLst>
          </p:nvPr>
        </p:nvGraphicFramePr>
        <p:xfrm>
          <a:off x="8682181" y="768599"/>
          <a:ext cx="3365886" cy="294771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44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여러가지의 상품이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상품에는 단위가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(g, kg, ml, L)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개시 되어있다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개씩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쇼핑카트에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담긴다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물건을 클릭 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쇼핑카트에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물건이 담긴다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쪽지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5519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계산하기를 클릭하면 담겨져 있는 무게를 확인한다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담기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카트에 물품을 담고 싶을 시 담기 버튼을 클릭 후 물품을 선택한다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648447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8" y="3512980"/>
            <a:ext cx="2332283" cy="2176798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F6C74C18-1067-43D4-AD78-0ABDE610A90A}"/>
              </a:ext>
            </a:extLst>
          </p:cNvPr>
          <p:cNvSpPr txBox="1"/>
          <p:nvPr/>
        </p:nvSpPr>
        <p:spPr>
          <a:xfrm>
            <a:off x="2809071" y="366543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1.5kg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F8C2E1-4BEB-416C-BCDB-5EEDF2B514E5}"/>
              </a:ext>
            </a:extLst>
          </p:cNvPr>
          <p:cNvSpPr txBox="1"/>
          <p:nvPr/>
        </p:nvSpPr>
        <p:spPr>
          <a:xfrm>
            <a:off x="326773" y="335992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5404BC2-E8DF-42A5-8155-CAF70DA56DDB}"/>
              </a:ext>
            </a:extLst>
          </p:cNvPr>
          <p:cNvSpPr txBox="1"/>
          <p:nvPr/>
        </p:nvSpPr>
        <p:spPr>
          <a:xfrm>
            <a:off x="1337120" y="92602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2D890773-7F7D-44A6-ABBB-CD4A988BE5A9}"/>
              </a:ext>
            </a:extLst>
          </p:cNvPr>
          <p:cNvGrpSpPr/>
          <p:nvPr/>
        </p:nvGrpSpPr>
        <p:grpSpPr>
          <a:xfrm>
            <a:off x="5726635" y="956998"/>
            <a:ext cx="2627013" cy="2851941"/>
            <a:chOff x="4118579" y="960563"/>
            <a:chExt cx="3887431" cy="4680785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3F8E3825-E1F5-4FE3-BC86-2C894D45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CCA314E3-FEB9-4D97-9446-EACBFFAB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182" name="그림 181">
              <a:extLst>
                <a:ext uri="{FF2B5EF4-FFF2-40B4-BE49-F238E27FC236}">
                  <a16:creationId xmlns:a16="http://schemas.microsoft.com/office/drawing/2014/main" id="{A9DD1C5C-709A-4BF4-899E-2EB5B0B5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72AD13BD-E70A-408F-82D6-A94E9B4C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3482BD7F-2F62-4634-8DC4-DACE57228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185" name="그림 184">
              <a:extLst>
                <a:ext uri="{FF2B5EF4-FFF2-40B4-BE49-F238E27FC236}">
                  <a16:creationId xmlns:a16="http://schemas.microsoft.com/office/drawing/2014/main" id="{8F1C0CD2-906D-4091-A219-B7C18667C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186" name="그림 185">
              <a:extLst>
                <a:ext uri="{FF2B5EF4-FFF2-40B4-BE49-F238E27FC236}">
                  <a16:creationId xmlns:a16="http://schemas.microsoft.com/office/drawing/2014/main" id="{6C30BEEC-CF12-4042-9B54-CB6503468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187" name="그림 186">
              <a:extLst>
                <a:ext uri="{FF2B5EF4-FFF2-40B4-BE49-F238E27FC236}">
                  <a16:creationId xmlns:a16="http://schemas.microsoft.com/office/drawing/2014/main" id="{EAB12A52-EC9B-46D1-ABDE-745616E4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188" name="그림 187">
              <a:extLst>
                <a:ext uri="{FF2B5EF4-FFF2-40B4-BE49-F238E27FC236}">
                  <a16:creationId xmlns:a16="http://schemas.microsoft.com/office/drawing/2014/main" id="{9A55EF4E-06FF-4482-9B90-6AFB99ED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189" name="그림 188">
              <a:extLst>
                <a:ext uri="{FF2B5EF4-FFF2-40B4-BE49-F238E27FC236}">
                  <a16:creationId xmlns:a16="http://schemas.microsoft.com/office/drawing/2014/main" id="{0627E768-4B11-4682-A35D-325DA5528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190" name="그림 189">
              <a:extLst>
                <a:ext uri="{FF2B5EF4-FFF2-40B4-BE49-F238E27FC236}">
                  <a16:creationId xmlns:a16="http://schemas.microsoft.com/office/drawing/2014/main" id="{C8FED832-304A-47F0-9078-BE404BDB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191" name="그림 190">
              <a:extLst>
                <a:ext uri="{FF2B5EF4-FFF2-40B4-BE49-F238E27FC236}">
                  <a16:creationId xmlns:a16="http://schemas.microsoft.com/office/drawing/2014/main" id="{E2F1FCCF-6727-4219-A3C8-E7D43C78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192" name="그림 191">
              <a:extLst>
                <a:ext uri="{FF2B5EF4-FFF2-40B4-BE49-F238E27FC236}">
                  <a16:creationId xmlns:a16="http://schemas.microsoft.com/office/drawing/2014/main" id="{55992934-2474-420C-B0B8-91A3D8B1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193" name="그림 192">
              <a:extLst>
                <a:ext uri="{FF2B5EF4-FFF2-40B4-BE49-F238E27FC236}">
                  <a16:creationId xmlns:a16="http://schemas.microsoft.com/office/drawing/2014/main" id="{4BCD96D8-D019-432B-A5C1-10EECC40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194" name="그림 193">
              <a:extLst>
                <a:ext uri="{FF2B5EF4-FFF2-40B4-BE49-F238E27FC236}">
                  <a16:creationId xmlns:a16="http://schemas.microsoft.com/office/drawing/2014/main" id="{4CFD15A3-29A0-4BFE-AC3E-DBC30D1F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195" name="그림 194">
              <a:extLst>
                <a:ext uri="{FF2B5EF4-FFF2-40B4-BE49-F238E27FC236}">
                  <a16:creationId xmlns:a16="http://schemas.microsoft.com/office/drawing/2014/main" id="{FCE7684F-5336-4A4A-BB27-ACC75D0B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196" name="그림 195">
              <a:extLst>
                <a:ext uri="{FF2B5EF4-FFF2-40B4-BE49-F238E27FC236}">
                  <a16:creationId xmlns:a16="http://schemas.microsoft.com/office/drawing/2014/main" id="{83F54667-4834-4B9D-99DB-72B5879D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197" name="그림 196">
              <a:extLst>
                <a:ext uri="{FF2B5EF4-FFF2-40B4-BE49-F238E27FC236}">
                  <a16:creationId xmlns:a16="http://schemas.microsoft.com/office/drawing/2014/main" id="{D1E1F40D-2E7B-48AA-8939-BD7D35090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198" name="그림 197">
              <a:extLst>
                <a:ext uri="{FF2B5EF4-FFF2-40B4-BE49-F238E27FC236}">
                  <a16:creationId xmlns:a16="http://schemas.microsoft.com/office/drawing/2014/main" id="{EA9DA118-531D-4A85-A2D6-27F1583CA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199" name="그림 198">
              <a:extLst>
                <a:ext uri="{FF2B5EF4-FFF2-40B4-BE49-F238E27FC236}">
                  <a16:creationId xmlns:a16="http://schemas.microsoft.com/office/drawing/2014/main" id="{858EC494-A38E-4A82-9B53-1902BDA0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63337186-05A9-437C-AB56-0E6E28F49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:a16="http://schemas.microsoft.com/office/drawing/2014/main" id="{3651B42C-F3D8-4FF8-B4A6-BFBB87737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202" name="그림 201">
              <a:extLst>
                <a:ext uri="{FF2B5EF4-FFF2-40B4-BE49-F238E27FC236}">
                  <a16:creationId xmlns:a16="http://schemas.microsoft.com/office/drawing/2014/main" id="{5CD8BA51-12CD-4B8B-B92B-DB6B585F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203" name="그림 202">
              <a:extLst>
                <a:ext uri="{FF2B5EF4-FFF2-40B4-BE49-F238E27FC236}">
                  <a16:creationId xmlns:a16="http://schemas.microsoft.com/office/drawing/2014/main" id="{E34647AC-B185-436D-9BB4-1B50412FE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204" name="그림 203">
              <a:extLst>
                <a:ext uri="{FF2B5EF4-FFF2-40B4-BE49-F238E27FC236}">
                  <a16:creationId xmlns:a16="http://schemas.microsoft.com/office/drawing/2014/main" id="{27ED820F-6687-4246-878A-3B38F4EB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205" name="그림 204">
              <a:extLst>
                <a:ext uri="{FF2B5EF4-FFF2-40B4-BE49-F238E27FC236}">
                  <a16:creationId xmlns:a16="http://schemas.microsoft.com/office/drawing/2014/main" id="{A3A93E5E-BC77-45D2-BF51-69611C2F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206" name="그림 205">
              <a:extLst>
                <a:ext uri="{FF2B5EF4-FFF2-40B4-BE49-F238E27FC236}">
                  <a16:creationId xmlns:a16="http://schemas.microsoft.com/office/drawing/2014/main" id="{A89D1F44-A5C2-4206-AE16-17799C180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207" name="그림 206">
              <a:extLst>
                <a:ext uri="{FF2B5EF4-FFF2-40B4-BE49-F238E27FC236}">
                  <a16:creationId xmlns:a16="http://schemas.microsoft.com/office/drawing/2014/main" id="{289D34D1-EC88-4063-A24D-FAC04377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208" name="그림 207">
              <a:extLst>
                <a:ext uri="{FF2B5EF4-FFF2-40B4-BE49-F238E27FC236}">
                  <a16:creationId xmlns:a16="http://schemas.microsoft.com/office/drawing/2014/main" id="{382E6849-BF90-45AA-AAF4-5290CFE6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209" name="그림 208">
              <a:extLst>
                <a:ext uri="{FF2B5EF4-FFF2-40B4-BE49-F238E27FC236}">
                  <a16:creationId xmlns:a16="http://schemas.microsoft.com/office/drawing/2014/main" id="{29A26BD7-5699-4FF5-A222-ECDD234A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93D50559-B414-4219-8618-1C628AA8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211" name="그림 210">
              <a:extLst>
                <a:ext uri="{FF2B5EF4-FFF2-40B4-BE49-F238E27FC236}">
                  <a16:creationId xmlns:a16="http://schemas.microsoft.com/office/drawing/2014/main" id="{6A1FCC96-A0FE-4A2E-9E78-E39E1C37F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212" name="그림 211">
              <a:extLst>
                <a:ext uri="{FF2B5EF4-FFF2-40B4-BE49-F238E27FC236}">
                  <a16:creationId xmlns:a16="http://schemas.microsoft.com/office/drawing/2014/main" id="{A81A2C2F-76E6-41C0-AD13-AC15B694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213" name="그림 212">
              <a:extLst>
                <a:ext uri="{FF2B5EF4-FFF2-40B4-BE49-F238E27FC236}">
                  <a16:creationId xmlns:a16="http://schemas.microsoft.com/office/drawing/2014/main" id="{7667E509-F96B-4026-BB7C-E7E2310C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214" name="그림 213">
              <a:extLst>
                <a:ext uri="{FF2B5EF4-FFF2-40B4-BE49-F238E27FC236}">
                  <a16:creationId xmlns:a16="http://schemas.microsoft.com/office/drawing/2014/main" id="{71D47E45-A2A0-448C-BA3F-532CA532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637A608E-600A-4777-9009-77255A4A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22767E58-3E22-44F0-9FE0-496C33D8F2B7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38522B1E-AA95-41B2-8F70-09D0369487DC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185C7DD2-4475-4B72-87AD-070DE1F2CC0A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직사각형 231">
              <a:extLst>
                <a:ext uri="{FF2B5EF4-FFF2-40B4-BE49-F238E27FC236}">
                  <a16:creationId xmlns:a16="http://schemas.microsoft.com/office/drawing/2014/main" id="{1D4A834E-BDAF-42D6-847C-BDD8D4F55299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1.5L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05BC52B-382C-4558-9769-19BE1A93DCE0}"/>
              </a:ext>
            </a:extLst>
          </p:cNvPr>
          <p:cNvSpPr/>
          <p:nvPr/>
        </p:nvSpPr>
        <p:spPr>
          <a:xfrm>
            <a:off x="365274" y="1158240"/>
            <a:ext cx="698299" cy="339342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담기</a:t>
            </a:r>
          </a:p>
        </p:txBody>
      </p:sp>
      <p:sp>
        <p:nvSpPr>
          <p:cNvPr id="312" name="사각형: 둥근 모서리 311">
            <a:extLst>
              <a:ext uri="{FF2B5EF4-FFF2-40B4-BE49-F238E27FC236}">
                <a16:creationId xmlns:a16="http://schemas.microsoft.com/office/drawing/2014/main" id="{6DDB77DB-0740-45DE-994E-D716904635C1}"/>
              </a:ext>
            </a:extLst>
          </p:cNvPr>
          <p:cNvSpPr/>
          <p:nvPr/>
        </p:nvSpPr>
        <p:spPr>
          <a:xfrm>
            <a:off x="364461" y="1569198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</p:spTree>
    <p:extLst>
      <p:ext uri="{BB962C8B-B14F-4D97-AF65-F5344CB8AC3E}">
        <p14:creationId xmlns:p14="http://schemas.microsoft.com/office/powerpoint/2010/main" val="306771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CC1606C5-EC94-4A36-BE0C-B6DD07793899}"/>
              </a:ext>
            </a:extLst>
          </p:cNvPr>
          <p:cNvGrpSpPr/>
          <p:nvPr/>
        </p:nvGrpSpPr>
        <p:grpSpPr>
          <a:xfrm>
            <a:off x="2598220" y="3473512"/>
            <a:ext cx="2362404" cy="2204910"/>
            <a:chOff x="2497817" y="3314582"/>
            <a:chExt cx="2362404" cy="2204910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0478D72D-E8CF-488B-82AA-B2FDB0CB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55" y="4192551"/>
              <a:ext cx="411162" cy="490883"/>
            </a:xfrm>
            <a:prstGeom prst="rect">
              <a:avLst/>
            </a:prstGeom>
          </p:spPr>
        </p:pic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1DD9F331-CB09-4F9D-849A-1A8EA0F99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153" y="4143029"/>
              <a:ext cx="411162" cy="490883"/>
            </a:xfrm>
            <a:prstGeom prst="rect">
              <a:avLst/>
            </a:prstGeom>
          </p:spPr>
        </p:pic>
        <p:pic>
          <p:nvPicPr>
            <p:cNvPr id="182" name="그림 181">
              <a:extLst>
                <a:ext uri="{FF2B5EF4-FFF2-40B4-BE49-F238E27FC236}">
                  <a16:creationId xmlns:a16="http://schemas.microsoft.com/office/drawing/2014/main" id="{125B4148-FBC7-4277-AFC6-2366F4147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249" y="4167790"/>
              <a:ext cx="411162" cy="490883"/>
            </a:xfrm>
            <a:prstGeom prst="rect">
              <a:avLst/>
            </a:prstGeom>
          </p:spPr>
        </p:pic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42CAC6D6-877D-470A-BC5D-EA389EF4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003" y="4138456"/>
              <a:ext cx="411162" cy="490883"/>
            </a:xfrm>
            <a:prstGeom prst="rect">
              <a:avLst/>
            </a:prstGeom>
          </p:spPr>
        </p:pic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D5B1699E-5C41-45BF-90A6-AB13E038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35" y="4105231"/>
              <a:ext cx="411162" cy="490883"/>
            </a:xfrm>
            <a:prstGeom prst="rect">
              <a:avLst/>
            </a:prstGeom>
          </p:spPr>
        </p:pic>
        <p:pic>
          <p:nvPicPr>
            <p:cNvPr id="185" name="그림 184">
              <a:extLst>
                <a:ext uri="{FF2B5EF4-FFF2-40B4-BE49-F238E27FC236}">
                  <a16:creationId xmlns:a16="http://schemas.microsoft.com/office/drawing/2014/main" id="{254CF4C4-BCF0-4746-886F-1486D3AEB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585" y="4106657"/>
              <a:ext cx="411162" cy="490883"/>
            </a:xfrm>
            <a:prstGeom prst="rect">
              <a:avLst/>
            </a:prstGeom>
          </p:spPr>
        </p:pic>
        <p:pic>
          <p:nvPicPr>
            <p:cNvPr id="186" name="그림 185">
              <a:extLst>
                <a:ext uri="{FF2B5EF4-FFF2-40B4-BE49-F238E27FC236}">
                  <a16:creationId xmlns:a16="http://schemas.microsoft.com/office/drawing/2014/main" id="{17BF0469-4536-48D9-A3C6-11207BEFA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50" y="3920911"/>
              <a:ext cx="300399" cy="359494"/>
            </a:xfrm>
            <a:prstGeom prst="rect">
              <a:avLst/>
            </a:prstGeom>
          </p:spPr>
        </p:pic>
        <p:pic>
          <p:nvPicPr>
            <p:cNvPr id="187" name="그림 186">
              <a:extLst>
                <a:ext uri="{FF2B5EF4-FFF2-40B4-BE49-F238E27FC236}">
                  <a16:creationId xmlns:a16="http://schemas.microsoft.com/office/drawing/2014/main" id="{C729268B-CA30-405D-B64F-235D60C89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73" y="3918141"/>
              <a:ext cx="300399" cy="359494"/>
            </a:xfrm>
            <a:prstGeom prst="rect">
              <a:avLst/>
            </a:prstGeom>
          </p:spPr>
        </p:pic>
        <p:pic>
          <p:nvPicPr>
            <p:cNvPr id="188" name="그림 187">
              <a:extLst>
                <a:ext uri="{FF2B5EF4-FFF2-40B4-BE49-F238E27FC236}">
                  <a16:creationId xmlns:a16="http://schemas.microsoft.com/office/drawing/2014/main" id="{56BCD735-7F1E-4D1C-835B-31165C34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84" y="3914419"/>
              <a:ext cx="300399" cy="359494"/>
            </a:xfrm>
            <a:prstGeom prst="rect">
              <a:avLst/>
            </a:prstGeom>
          </p:spPr>
        </p:pic>
        <p:pic>
          <p:nvPicPr>
            <p:cNvPr id="189" name="그림 188">
              <a:extLst>
                <a:ext uri="{FF2B5EF4-FFF2-40B4-BE49-F238E27FC236}">
                  <a16:creationId xmlns:a16="http://schemas.microsoft.com/office/drawing/2014/main" id="{DA51DAD7-0BB1-4727-925D-896F0827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4" y="3914419"/>
              <a:ext cx="300399" cy="359494"/>
            </a:xfrm>
            <a:prstGeom prst="rect">
              <a:avLst/>
            </a:prstGeom>
          </p:spPr>
        </p:pic>
        <p:pic>
          <p:nvPicPr>
            <p:cNvPr id="190" name="그림 189">
              <a:extLst>
                <a:ext uri="{FF2B5EF4-FFF2-40B4-BE49-F238E27FC236}">
                  <a16:creationId xmlns:a16="http://schemas.microsoft.com/office/drawing/2014/main" id="{0195F24B-5570-46A5-9E52-B6211E091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39" y="3920911"/>
              <a:ext cx="300399" cy="359494"/>
            </a:xfrm>
            <a:prstGeom prst="rect">
              <a:avLst/>
            </a:prstGeom>
          </p:spPr>
        </p:pic>
        <p:pic>
          <p:nvPicPr>
            <p:cNvPr id="191" name="그림 190">
              <a:extLst>
                <a:ext uri="{FF2B5EF4-FFF2-40B4-BE49-F238E27FC236}">
                  <a16:creationId xmlns:a16="http://schemas.microsoft.com/office/drawing/2014/main" id="{0081CAFE-ACEB-4FA9-AB8F-530FCC91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12" y="3908211"/>
              <a:ext cx="321098" cy="352425"/>
            </a:xfrm>
            <a:prstGeom prst="rect">
              <a:avLst/>
            </a:prstGeom>
          </p:spPr>
        </p:pic>
        <p:pic>
          <p:nvPicPr>
            <p:cNvPr id="192" name="그림 191">
              <a:extLst>
                <a:ext uri="{FF2B5EF4-FFF2-40B4-BE49-F238E27FC236}">
                  <a16:creationId xmlns:a16="http://schemas.microsoft.com/office/drawing/2014/main" id="{F4D9CA9A-DB32-46D2-8513-18845034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58" y="3660156"/>
              <a:ext cx="321098" cy="352425"/>
            </a:xfrm>
            <a:prstGeom prst="rect">
              <a:avLst/>
            </a:prstGeom>
          </p:spPr>
        </p:pic>
        <p:pic>
          <p:nvPicPr>
            <p:cNvPr id="193" name="그림 192">
              <a:extLst>
                <a:ext uri="{FF2B5EF4-FFF2-40B4-BE49-F238E27FC236}">
                  <a16:creationId xmlns:a16="http://schemas.microsoft.com/office/drawing/2014/main" id="{505B0CDB-7660-4079-AC39-011FD399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36" y="3660156"/>
              <a:ext cx="321098" cy="352425"/>
            </a:xfrm>
            <a:prstGeom prst="rect">
              <a:avLst/>
            </a:prstGeom>
          </p:spPr>
        </p:pic>
        <p:pic>
          <p:nvPicPr>
            <p:cNvPr id="194" name="그림 193">
              <a:extLst>
                <a:ext uri="{FF2B5EF4-FFF2-40B4-BE49-F238E27FC236}">
                  <a16:creationId xmlns:a16="http://schemas.microsoft.com/office/drawing/2014/main" id="{3F4548AA-D17A-4796-A308-75854EF8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79" y="3674462"/>
              <a:ext cx="321098" cy="352425"/>
            </a:xfrm>
            <a:prstGeom prst="rect">
              <a:avLst/>
            </a:prstGeom>
          </p:spPr>
        </p:pic>
        <p:pic>
          <p:nvPicPr>
            <p:cNvPr id="195" name="그림 194">
              <a:extLst>
                <a:ext uri="{FF2B5EF4-FFF2-40B4-BE49-F238E27FC236}">
                  <a16:creationId xmlns:a16="http://schemas.microsoft.com/office/drawing/2014/main" id="{E2B07F12-1BD2-48C4-BDF0-189639A8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879" y="3674462"/>
              <a:ext cx="321098" cy="352425"/>
            </a:xfrm>
            <a:prstGeom prst="rect">
              <a:avLst/>
            </a:prstGeom>
          </p:spPr>
        </p:pic>
        <p:pic>
          <p:nvPicPr>
            <p:cNvPr id="196" name="그림 195">
              <a:extLst>
                <a:ext uri="{FF2B5EF4-FFF2-40B4-BE49-F238E27FC236}">
                  <a16:creationId xmlns:a16="http://schemas.microsoft.com/office/drawing/2014/main" id="{AA5D7EAB-26AF-45F4-B29F-C2A37E82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407" y="3660156"/>
              <a:ext cx="321098" cy="352425"/>
            </a:xfrm>
            <a:prstGeom prst="rect">
              <a:avLst/>
            </a:prstGeom>
          </p:spPr>
        </p:pic>
        <p:pic>
          <p:nvPicPr>
            <p:cNvPr id="197" name="그림 196">
              <a:extLst>
                <a:ext uri="{FF2B5EF4-FFF2-40B4-BE49-F238E27FC236}">
                  <a16:creationId xmlns:a16="http://schemas.microsoft.com/office/drawing/2014/main" id="{6A5D92AE-FB31-4582-AF6E-8BDD5E3E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95" y="3889038"/>
              <a:ext cx="321098" cy="352425"/>
            </a:xfrm>
            <a:prstGeom prst="rect">
              <a:avLst/>
            </a:prstGeom>
          </p:spPr>
        </p:pic>
        <p:pic>
          <p:nvPicPr>
            <p:cNvPr id="198" name="그림 197">
              <a:extLst>
                <a:ext uri="{FF2B5EF4-FFF2-40B4-BE49-F238E27FC236}">
                  <a16:creationId xmlns:a16="http://schemas.microsoft.com/office/drawing/2014/main" id="{2B1592B2-083A-4A75-9F90-51862BB4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616" y="3889039"/>
              <a:ext cx="321098" cy="352425"/>
            </a:xfrm>
            <a:prstGeom prst="rect">
              <a:avLst/>
            </a:prstGeom>
          </p:spPr>
        </p:pic>
        <p:pic>
          <p:nvPicPr>
            <p:cNvPr id="199" name="그림 198">
              <a:extLst>
                <a:ext uri="{FF2B5EF4-FFF2-40B4-BE49-F238E27FC236}">
                  <a16:creationId xmlns:a16="http://schemas.microsoft.com/office/drawing/2014/main" id="{3CFC8A34-00EA-4101-B882-7F9B24E34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37" y="3887294"/>
              <a:ext cx="321098" cy="352425"/>
            </a:xfrm>
            <a:prstGeom prst="rect">
              <a:avLst/>
            </a:prstGeom>
          </p:spPr>
        </p:pic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62A9DE4A-AC1C-489A-8D9D-FB44988A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54" y="3681995"/>
              <a:ext cx="321098" cy="352425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:a16="http://schemas.microsoft.com/office/drawing/2014/main" id="{1172B367-5814-45EE-91FD-C30E03D9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817" y="3314582"/>
              <a:ext cx="2362404" cy="2204910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장보기 왕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9189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계산이 완료되었습니다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나온며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정답입니다 문구가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1.5kg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08D17C7B-C0A8-4D11-A885-AA0D01B3C8C6}"/>
              </a:ext>
            </a:extLst>
          </p:cNvPr>
          <p:cNvGrpSpPr/>
          <p:nvPr/>
        </p:nvGrpSpPr>
        <p:grpSpPr>
          <a:xfrm>
            <a:off x="5726635" y="956998"/>
            <a:ext cx="2627013" cy="2851941"/>
            <a:chOff x="4118579" y="960563"/>
            <a:chExt cx="3887431" cy="4680785"/>
          </a:xfrm>
        </p:grpSpPr>
        <p:pic>
          <p:nvPicPr>
            <p:cNvPr id="203" name="그림 202">
              <a:extLst>
                <a:ext uri="{FF2B5EF4-FFF2-40B4-BE49-F238E27FC236}">
                  <a16:creationId xmlns:a16="http://schemas.microsoft.com/office/drawing/2014/main" id="{90E1C69A-3A1F-4BD2-B258-95AA5A3FF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204" name="그림 203">
              <a:extLst>
                <a:ext uri="{FF2B5EF4-FFF2-40B4-BE49-F238E27FC236}">
                  <a16:creationId xmlns:a16="http://schemas.microsoft.com/office/drawing/2014/main" id="{777B2869-ED65-4311-A945-B9413389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205" name="그림 204">
              <a:extLst>
                <a:ext uri="{FF2B5EF4-FFF2-40B4-BE49-F238E27FC236}">
                  <a16:creationId xmlns:a16="http://schemas.microsoft.com/office/drawing/2014/main" id="{568AF7A3-B5DA-48BF-BF94-4329905FC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206" name="그림 205">
              <a:extLst>
                <a:ext uri="{FF2B5EF4-FFF2-40B4-BE49-F238E27FC236}">
                  <a16:creationId xmlns:a16="http://schemas.microsoft.com/office/drawing/2014/main" id="{9FB56166-E34F-4433-AADE-8D2D4D81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207" name="그림 206">
              <a:extLst>
                <a:ext uri="{FF2B5EF4-FFF2-40B4-BE49-F238E27FC236}">
                  <a16:creationId xmlns:a16="http://schemas.microsoft.com/office/drawing/2014/main" id="{1145E4AD-F54D-49EA-9750-E7CC562B5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208" name="그림 207">
              <a:extLst>
                <a:ext uri="{FF2B5EF4-FFF2-40B4-BE49-F238E27FC236}">
                  <a16:creationId xmlns:a16="http://schemas.microsoft.com/office/drawing/2014/main" id="{2699F3AB-E6F0-4583-B523-B3BB70CD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209" name="그림 208">
              <a:extLst>
                <a:ext uri="{FF2B5EF4-FFF2-40B4-BE49-F238E27FC236}">
                  <a16:creationId xmlns:a16="http://schemas.microsoft.com/office/drawing/2014/main" id="{F005C5E0-AD57-42EC-8549-0AF92A617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64AEAAB9-3D44-4D59-85F2-77BF6143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211" name="그림 210">
              <a:extLst>
                <a:ext uri="{FF2B5EF4-FFF2-40B4-BE49-F238E27FC236}">
                  <a16:creationId xmlns:a16="http://schemas.microsoft.com/office/drawing/2014/main" id="{7DE53D05-74CE-4892-9A1D-C498BC4A2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212" name="그림 211">
              <a:extLst>
                <a:ext uri="{FF2B5EF4-FFF2-40B4-BE49-F238E27FC236}">
                  <a16:creationId xmlns:a16="http://schemas.microsoft.com/office/drawing/2014/main" id="{D45D2FF1-D2D7-463B-A995-B724F37B2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213" name="그림 212">
              <a:extLst>
                <a:ext uri="{FF2B5EF4-FFF2-40B4-BE49-F238E27FC236}">
                  <a16:creationId xmlns:a16="http://schemas.microsoft.com/office/drawing/2014/main" id="{3E3A08CE-D234-47E8-BDDE-E50C3CE0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214" name="그림 213">
              <a:extLst>
                <a:ext uri="{FF2B5EF4-FFF2-40B4-BE49-F238E27FC236}">
                  <a16:creationId xmlns:a16="http://schemas.microsoft.com/office/drawing/2014/main" id="{07ED6116-9A3A-461D-9766-2F0FB8B6C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5F5EAC75-F60E-4488-A765-8C1D4421A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220" name="그림 219">
              <a:extLst>
                <a:ext uri="{FF2B5EF4-FFF2-40B4-BE49-F238E27FC236}">
                  <a16:creationId xmlns:a16="http://schemas.microsoft.com/office/drawing/2014/main" id="{1BCE9EB7-D760-47F3-984D-76303CD7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222" name="그림 221">
              <a:extLst>
                <a:ext uri="{FF2B5EF4-FFF2-40B4-BE49-F238E27FC236}">
                  <a16:creationId xmlns:a16="http://schemas.microsoft.com/office/drawing/2014/main" id="{CC6C6FA0-1F4B-4BC5-A588-0F7B974C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223" name="그림 222">
              <a:extLst>
                <a:ext uri="{FF2B5EF4-FFF2-40B4-BE49-F238E27FC236}">
                  <a16:creationId xmlns:a16="http://schemas.microsoft.com/office/drawing/2014/main" id="{7AF9B6A1-4653-4C10-A517-4BF7DC24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81DEE73F-1F5E-430A-9085-A174FD4EE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225" name="그림 224">
              <a:extLst>
                <a:ext uri="{FF2B5EF4-FFF2-40B4-BE49-F238E27FC236}">
                  <a16:creationId xmlns:a16="http://schemas.microsoft.com/office/drawing/2014/main" id="{062A5932-7666-46D1-8B06-AF985EA1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231" name="그림 230">
              <a:extLst>
                <a:ext uri="{FF2B5EF4-FFF2-40B4-BE49-F238E27FC236}">
                  <a16:creationId xmlns:a16="http://schemas.microsoft.com/office/drawing/2014/main" id="{75983955-1A16-4D30-B531-244AB07E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232" name="그림 231">
              <a:extLst>
                <a:ext uri="{FF2B5EF4-FFF2-40B4-BE49-F238E27FC236}">
                  <a16:creationId xmlns:a16="http://schemas.microsoft.com/office/drawing/2014/main" id="{C885DF50-3864-4474-BF0B-34B6FBE6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CD06E81B-21C0-4B30-B606-27528AE4E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234" name="그림 233">
              <a:extLst>
                <a:ext uri="{FF2B5EF4-FFF2-40B4-BE49-F238E27FC236}">
                  <a16:creationId xmlns:a16="http://schemas.microsoft.com/office/drawing/2014/main" id="{F86466BF-1833-4923-AE87-D3F6BF212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235" name="그림 234">
              <a:extLst>
                <a:ext uri="{FF2B5EF4-FFF2-40B4-BE49-F238E27FC236}">
                  <a16:creationId xmlns:a16="http://schemas.microsoft.com/office/drawing/2014/main" id="{EEF43279-6E89-4F6E-89C5-F0D02555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0785CE7C-BD0B-4694-8685-26EA7886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237" name="그림 236">
              <a:extLst>
                <a:ext uri="{FF2B5EF4-FFF2-40B4-BE49-F238E27FC236}">
                  <a16:creationId xmlns:a16="http://schemas.microsoft.com/office/drawing/2014/main" id="{5AD97E80-B32A-43E6-85AC-E64B4B924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238" name="그림 237">
              <a:extLst>
                <a:ext uri="{FF2B5EF4-FFF2-40B4-BE49-F238E27FC236}">
                  <a16:creationId xmlns:a16="http://schemas.microsoft.com/office/drawing/2014/main" id="{A71844A8-D698-43E2-B0F9-7C435525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239" name="그림 238">
              <a:extLst>
                <a:ext uri="{FF2B5EF4-FFF2-40B4-BE49-F238E27FC236}">
                  <a16:creationId xmlns:a16="http://schemas.microsoft.com/office/drawing/2014/main" id="{10A6B978-A340-4D87-A69B-CE0475C8E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240" name="그림 239">
              <a:extLst>
                <a:ext uri="{FF2B5EF4-FFF2-40B4-BE49-F238E27FC236}">
                  <a16:creationId xmlns:a16="http://schemas.microsoft.com/office/drawing/2014/main" id="{5DEC220A-7AB0-4D4C-9931-D3AB29BC4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9190506-5BFF-424E-90A8-5BD9440BC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242" name="그림 241">
              <a:extLst>
                <a:ext uri="{FF2B5EF4-FFF2-40B4-BE49-F238E27FC236}">
                  <a16:creationId xmlns:a16="http://schemas.microsoft.com/office/drawing/2014/main" id="{C297F5D7-A3A1-4ACF-ACE9-1BBB0E28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D2FB36CA-EE90-43AF-BD69-B924D64EA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B6EC8D9D-4709-4400-A4BA-7D24C12B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245" name="그림 244">
              <a:extLst>
                <a:ext uri="{FF2B5EF4-FFF2-40B4-BE49-F238E27FC236}">
                  <a16:creationId xmlns:a16="http://schemas.microsoft.com/office/drawing/2014/main" id="{68E1D29B-2C1C-41CE-97BF-3E0818FB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246" name="그림 245">
              <a:extLst>
                <a:ext uri="{FF2B5EF4-FFF2-40B4-BE49-F238E27FC236}">
                  <a16:creationId xmlns:a16="http://schemas.microsoft.com/office/drawing/2014/main" id="{3EA53A92-EF11-48DD-AD3F-6BCA6767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247" name="그림 246">
              <a:extLst>
                <a:ext uri="{FF2B5EF4-FFF2-40B4-BE49-F238E27FC236}">
                  <a16:creationId xmlns:a16="http://schemas.microsoft.com/office/drawing/2014/main" id="{F955442A-B80B-4F67-BB6E-C4041D50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CEF4F74A-0A52-42CC-A424-A9E56C88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249" name="직사각형 248">
              <a:extLst>
                <a:ext uri="{FF2B5EF4-FFF2-40B4-BE49-F238E27FC236}">
                  <a16:creationId xmlns:a16="http://schemas.microsoft.com/office/drawing/2014/main" id="{51F8ABD6-61B4-4634-9EFB-944491A80776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3279F3FC-4792-4F31-A04E-988AC3BB138D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1" name="직사각형 250">
              <a:extLst>
                <a:ext uri="{FF2B5EF4-FFF2-40B4-BE49-F238E27FC236}">
                  <a16:creationId xmlns:a16="http://schemas.microsoft.com/office/drawing/2014/main" id="{FC1B6178-4180-4619-86F8-2281357712D3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94C522F5-E8D8-4F88-99DC-F7F10E24BEB9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1.5L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B8B670B9-612A-488D-B5DB-C4794D4E2AEE}"/>
              </a:ext>
            </a:extLst>
          </p:cNvPr>
          <p:cNvGrpSpPr/>
          <p:nvPr/>
        </p:nvGrpSpPr>
        <p:grpSpPr>
          <a:xfrm>
            <a:off x="944538" y="1069522"/>
            <a:ext cx="4752789" cy="2248911"/>
            <a:chOff x="326773" y="1069056"/>
            <a:chExt cx="5187349" cy="2248911"/>
          </a:xfrm>
        </p:grpSpPr>
        <p:sp>
          <p:nvSpPr>
            <p:cNvPr id="254" name="평행 사변형 253">
              <a:extLst>
                <a:ext uri="{FF2B5EF4-FFF2-40B4-BE49-F238E27FC236}">
                  <a16:creationId xmlns:a16="http://schemas.microsoft.com/office/drawing/2014/main" id="{1FE09D21-8B00-4A08-BE11-4DF563F63CFB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5" name="그림 254">
              <a:extLst>
                <a:ext uri="{FF2B5EF4-FFF2-40B4-BE49-F238E27FC236}">
                  <a16:creationId xmlns:a16="http://schemas.microsoft.com/office/drawing/2014/main" id="{D5182055-19D5-46CF-BDF3-19623605C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256" name="그림 255">
              <a:extLst>
                <a:ext uri="{FF2B5EF4-FFF2-40B4-BE49-F238E27FC236}">
                  <a16:creationId xmlns:a16="http://schemas.microsoft.com/office/drawing/2014/main" id="{0C1EB97C-C55B-475A-915E-AF7BA394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257" name="그림 256">
              <a:extLst>
                <a:ext uri="{FF2B5EF4-FFF2-40B4-BE49-F238E27FC236}">
                  <a16:creationId xmlns:a16="http://schemas.microsoft.com/office/drawing/2014/main" id="{4A92B276-BD39-4DEB-97D3-0E41D674C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258" name="그림 257">
              <a:extLst>
                <a:ext uri="{FF2B5EF4-FFF2-40B4-BE49-F238E27FC236}">
                  <a16:creationId xmlns:a16="http://schemas.microsoft.com/office/drawing/2014/main" id="{1D779717-F66A-482B-BBDA-7CA81239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59" name="그림 258">
              <a:extLst>
                <a:ext uri="{FF2B5EF4-FFF2-40B4-BE49-F238E27FC236}">
                  <a16:creationId xmlns:a16="http://schemas.microsoft.com/office/drawing/2014/main" id="{758F2918-34DC-4560-9CEB-1208011D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260" name="그림 259">
              <a:extLst>
                <a:ext uri="{FF2B5EF4-FFF2-40B4-BE49-F238E27FC236}">
                  <a16:creationId xmlns:a16="http://schemas.microsoft.com/office/drawing/2014/main" id="{19C4BB71-B116-40F8-B0DA-5D610C165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261" name="그림 260">
              <a:extLst>
                <a:ext uri="{FF2B5EF4-FFF2-40B4-BE49-F238E27FC236}">
                  <a16:creationId xmlns:a16="http://schemas.microsoft.com/office/drawing/2014/main" id="{8C10C4A1-37DE-4C18-8D2B-BABB5F03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262" name="그림 261">
              <a:extLst>
                <a:ext uri="{FF2B5EF4-FFF2-40B4-BE49-F238E27FC236}">
                  <a16:creationId xmlns:a16="http://schemas.microsoft.com/office/drawing/2014/main" id="{7DC72467-D109-40A2-8E1A-B3028B50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263" name="그림 262">
              <a:extLst>
                <a:ext uri="{FF2B5EF4-FFF2-40B4-BE49-F238E27FC236}">
                  <a16:creationId xmlns:a16="http://schemas.microsoft.com/office/drawing/2014/main" id="{8422A411-1773-4465-A8F9-41A850AB7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264" name="그림 263">
              <a:extLst>
                <a:ext uri="{FF2B5EF4-FFF2-40B4-BE49-F238E27FC236}">
                  <a16:creationId xmlns:a16="http://schemas.microsoft.com/office/drawing/2014/main" id="{555DD824-44C0-4B2A-A153-8622D9838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265" name="그림 264">
              <a:extLst>
                <a:ext uri="{FF2B5EF4-FFF2-40B4-BE49-F238E27FC236}">
                  <a16:creationId xmlns:a16="http://schemas.microsoft.com/office/drawing/2014/main" id="{9788FF9D-CEEF-43B4-AAA6-C75554DC9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266" name="그림 265">
              <a:extLst>
                <a:ext uri="{FF2B5EF4-FFF2-40B4-BE49-F238E27FC236}">
                  <a16:creationId xmlns:a16="http://schemas.microsoft.com/office/drawing/2014/main" id="{D1C3F674-7151-4DA3-873F-683A8C59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267" name="그림 266">
              <a:extLst>
                <a:ext uri="{FF2B5EF4-FFF2-40B4-BE49-F238E27FC236}">
                  <a16:creationId xmlns:a16="http://schemas.microsoft.com/office/drawing/2014/main" id="{57EC0FAC-EEFA-4187-976E-FDC2C0B0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268" name="그림 267">
              <a:extLst>
                <a:ext uri="{FF2B5EF4-FFF2-40B4-BE49-F238E27FC236}">
                  <a16:creationId xmlns:a16="http://schemas.microsoft.com/office/drawing/2014/main" id="{ECF0D017-4E68-4361-BE6B-37372217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269" name="그림 268">
              <a:extLst>
                <a:ext uri="{FF2B5EF4-FFF2-40B4-BE49-F238E27FC236}">
                  <a16:creationId xmlns:a16="http://schemas.microsoft.com/office/drawing/2014/main" id="{E8ED25F2-C3CE-4DB6-A20C-B7A08B8EC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270" name="그림 269">
              <a:extLst>
                <a:ext uri="{FF2B5EF4-FFF2-40B4-BE49-F238E27FC236}">
                  <a16:creationId xmlns:a16="http://schemas.microsoft.com/office/drawing/2014/main" id="{6FAFFFFF-9EDC-415A-9B94-5B57FB475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271" name="그림 270">
              <a:extLst>
                <a:ext uri="{FF2B5EF4-FFF2-40B4-BE49-F238E27FC236}">
                  <a16:creationId xmlns:a16="http://schemas.microsoft.com/office/drawing/2014/main" id="{9A2EE07E-F129-419B-96B7-C0CE66901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272" name="그림 271">
              <a:extLst>
                <a:ext uri="{FF2B5EF4-FFF2-40B4-BE49-F238E27FC236}">
                  <a16:creationId xmlns:a16="http://schemas.microsoft.com/office/drawing/2014/main" id="{F857E10D-B7E1-488F-846F-9FB46C93A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273" name="그림 272">
              <a:extLst>
                <a:ext uri="{FF2B5EF4-FFF2-40B4-BE49-F238E27FC236}">
                  <a16:creationId xmlns:a16="http://schemas.microsoft.com/office/drawing/2014/main" id="{5C2490F2-78FB-453C-AAD8-8675AB220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274" name="그림 273">
              <a:extLst>
                <a:ext uri="{FF2B5EF4-FFF2-40B4-BE49-F238E27FC236}">
                  <a16:creationId xmlns:a16="http://schemas.microsoft.com/office/drawing/2014/main" id="{EFFA0356-F974-4CB6-84A8-969BC3A7B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8C4D37A1-B823-48DC-A5EB-84F7D8DDA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276" name="그림 275">
              <a:extLst>
                <a:ext uri="{FF2B5EF4-FFF2-40B4-BE49-F238E27FC236}">
                  <a16:creationId xmlns:a16="http://schemas.microsoft.com/office/drawing/2014/main" id="{B833AF5F-7658-4C12-9B91-69125DEE0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277" name="그림 276">
              <a:extLst>
                <a:ext uri="{FF2B5EF4-FFF2-40B4-BE49-F238E27FC236}">
                  <a16:creationId xmlns:a16="http://schemas.microsoft.com/office/drawing/2014/main" id="{EF4F1E94-F772-4A90-B909-CEBEB85D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706F137E-A55F-4F28-AF39-ABA668BD0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279" name="그림 278">
              <a:extLst>
                <a:ext uri="{FF2B5EF4-FFF2-40B4-BE49-F238E27FC236}">
                  <a16:creationId xmlns:a16="http://schemas.microsoft.com/office/drawing/2014/main" id="{7B135110-A68B-454C-89FA-379930F5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280" name="그림 279">
              <a:extLst>
                <a:ext uri="{FF2B5EF4-FFF2-40B4-BE49-F238E27FC236}">
                  <a16:creationId xmlns:a16="http://schemas.microsoft.com/office/drawing/2014/main" id="{4A604AD2-7871-4D88-A987-85FE8194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ED75EAB3-79A2-4B3B-84BE-2311E9CC5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282" name="그림 281">
              <a:extLst>
                <a:ext uri="{FF2B5EF4-FFF2-40B4-BE49-F238E27FC236}">
                  <a16:creationId xmlns:a16="http://schemas.microsoft.com/office/drawing/2014/main" id="{5AC85E09-D7F3-4B30-981F-94A950702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283" name="그림 282">
              <a:extLst>
                <a:ext uri="{FF2B5EF4-FFF2-40B4-BE49-F238E27FC236}">
                  <a16:creationId xmlns:a16="http://schemas.microsoft.com/office/drawing/2014/main" id="{BC89973A-1C76-4372-AFF3-346A72CC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284" name="그림 283">
              <a:extLst>
                <a:ext uri="{FF2B5EF4-FFF2-40B4-BE49-F238E27FC236}">
                  <a16:creationId xmlns:a16="http://schemas.microsoft.com/office/drawing/2014/main" id="{1C507CFD-4D63-43D9-8883-AB41A8E2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285" name="그림 284">
              <a:extLst>
                <a:ext uri="{FF2B5EF4-FFF2-40B4-BE49-F238E27FC236}">
                  <a16:creationId xmlns:a16="http://schemas.microsoft.com/office/drawing/2014/main" id="{610B6ECD-E1E4-4E9F-8292-5420034E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286" name="그림 285">
              <a:extLst>
                <a:ext uri="{FF2B5EF4-FFF2-40B4-BE49-F238E27FC236}">
                  <a16:creationId xmlns:a16="http://schemas.microsoft.com/office/drawing/2014/main" id="{3E393C1F-3C46-4118-9DB9-BAAD197F0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287" name="그림 286">
              <a:extLst>
                <a:ext uri="{FF2B5EF4-FFF2-40B4-BE49-F238E27FC236}">
                  <a16:creationId xmlns:a16="http://schemas.microsoft.com/office/drawing/2014/main" id="{AB03B406-D725-44BC-B7B8-1E909C45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288" name="그림 287">
              <a:extLst>
                <a:ext uri="{FF2B5EF4-FFF2-40B4-BE49-F238E27FC236}">
                  <a16:creationId xmlns:a16="http://schemas.microsoft.com/office/drawing/2014/main" id="{DCA2F57A-CD75-4B65-8CE9-D3AE9EF78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289" name="그림 288">
              <a:extLst>
                <a:ext uri="{FF2B5EF4-FFF2-40B4-BE49-F238E27FC236}">
                  <a16:creationId xmlns:a16="http://schemas.microsoft.com/office/drawing/2014/main" id="{3C90F526-6970-4EAC-8BFC-9F817C8CB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290" name="그림 289">
              <a:extLst>
                <a:ext uri="{FF2B5EF4-FFF2-40B4-BE49-F238E27FC236}">
                  <a16:creationId xmlns:a16="http://schemas.microsoft.com/office/drawing/2014/main" id="{44230C0B-A99B-4076-ABF3-018C45A6C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291" name="그림 290">
              <a:extLst>
                <a:ext uri="{FF2B5EF4-FFF2-40B4-BE49-F238E27FC236}">
                  <a16:creationId xmlns:a16="http://schemas.microsoft.com/office/drawing/2014/main" id="{C897F1D3-6027-434F-B9AE-E2B04414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292" name="그림 291">
              <a:extLst>
                <a:ext uri="{FF2B5EF4-FFF2-40B4-BE49-F238E27FC236}">
                  <a16:creationId xmlns:a16="http://schemas.microsoft.com/office/drawing/2014/main" id="{437CEB49-14F7-47C1-B49F-175B5A3D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293" name="그림 292">
              <a:extLst>
                <a:ext uri="{FF2B5EF4-FFF2-40B4-BE49-F238E27FC236}">
                  <a16:creationId xmlns:a16="http://schemas.microsoft.com/office/drawing/2014/main" id="{C6E8DFB8-F501-408E-BD38-9F0F71D5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294" name="그림 293">
              <a:extLst>
                <a:ext uri="{FF2B5EF4-FFF2-40B4-BE49-F238E27FC236}">
                  <a16:creationId xmlns:a16="http://schemas.microsoft.com/office/drawing/2014/main" id="{E2C0866F-A4C4-4FF6-BBAD-07AAF890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C76D3D48-872A-40DD-A49E-D1D32263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296" name="그림 295">
              <a:extLst>
                <a:ext uri="{FF2B5EF4-FFF2-40B4-BE49-F238E27FC236}">
                  <a16:creationId xmlns:a16="http://schemas.microsoft.com/office/drawing/2014/main" id="{0140017F-99E5-4198-A164-3A409629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297" name="그림 296">
              <a:extLst>
                <a:ext uri="{FF2B5EF4-FFF2-40B4-BE49-F238E27FC236}">
                  <a16:creationId xmlns:a16="http://schemas.microsoft.com/office/drawing/2014/main" id="{50080657-F5D4-49D5-B9FC-6342BFA6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75F33816-2944-4682-A5EC-94598A0D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299" name="그림 298">
              <a:extLst>
                <a:ext uri="{FF2B5EF4-FFF2-40B4-BE49-F238E27FC236}">
                  <a16:creationId xmlns:a16="http://schemas.microsoft.com/office/drawing/2014/main" id="{90F46378-8F2D-4542-8C23-2604A50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300" name="그림 299">
              <a:extLst>
                <a:ext uri="{FF2B5EF4-FFF2-40B4-BE49-F238E27FC236}">
                  <a16:creationId xmlns:a16="http://schemas.microsoft.com/office/drawing/2014/main" id="{451C7715-BE55-4B8B-9556-4357D2EA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F5A0C5DC-76F3-4D76-94C8-54129642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302" name="그림 301">
              <a:extLst>
                <a:ext uri="{FF2B5EF4-FFF2-40B4-BE49-F238E27FC236}">
                  <a16:creationId xmlns:a16="http://schemas.microsoft.com/office/drawing/2014/main" id="{E83FDD43-D8D2-4A72-BCC1-468485C5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303" name="그림 302">
              <a:extLst>
                <a:ext uri="{FF2B5EF4-FFF2-40B4-BE49-F238E27FC236}">
                  <a16:creationId xmlns:a16="http://schemas.microsoft.com/office/drawing/2014/main" id="{3F636307-1B8F-4EF1-9DA9-55BCE9BD7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C7938275-63A1-44C8-B78C-D2F37153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305" name="그림 304">
              <a:extLst>
                <a:ext uri="{FF2B5EF4-FFF2-40B4-BE49-F238E27FC236}">
                  <a16:creationId xmlns:a16="http://schemas.microsoft.com/office/drawing/2014/main" id="{50763BFF-566A-408A-BFEE-885582657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306" name="그림 305">
              <a:extLst>
                <a:ext uri="{FF2B5EF4-FFF2-40B4-BE49-F238E27FC236}">
                  <a16:creationId xmlns:a16="http://schemas.microsoft.com/office/drawing/2014/main" id="{6FE14D4C-C0DC-49A3-B528-C536ECD5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1FF168F0-2D8E-4382-83AB-9414DDF2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308" name="그림 307">
              <a:extLst>
                <a:ext uri="{FF2B5EF4-FFF2-40B4-BE49-F238E27FC236}">
                  <a16:creationId xmlns:a16="http://schemas.microsoft.com/office/drawing/2014/main" id="{6E07D270-0E9E-4238-B1F5-D1F849B8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309" name="그림 308">
              <a:extLst>
                <a:ext uri="{FF2B5EF4-FFF2-40B4-BE49-F238E27FC236}">
                  <a16:creationId xmlns:a16="http://schemas.microsoft.com/office/drawing/2014/main" id="{E8E885BC-896D-4F13-8BCA-1009B8425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C4EDEEE7-F246-4FA6-92E6-E6A29877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311" name="그림 310">
              <a:extLst>
                <a:ext uri="{FF2B5EF4-FFF2-40B4-BE49-F238E27FC236}">
                  <a16:creationId xmlns:a16="http://schemas.microsoft.com/office/drawing/2014/main" id="{FCF47AF4-F0C2-457F-9C3C-52C53EB98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312" name="그림 311">
              <a:extLst>
                <a:ext uri="{FF2B5EF4-FFF2-40B4-BE49-F238E27FC236}">
                  <a16:creationId xmlns:a16="http://schemas.microsoft.com/office/drawing/2014/main" id="{2939D326-A8DB-419A-B878-8B118BA6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0E38F337-CE2D-49D2-80EE-22A3325B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314" name="그림 313">
              <a:extLst>
                <a:ext uri="{FF2B5EF4-FFF2-40B4-BE49-F238E27FC236}">
                  <a16:creationId xmlns:a16="http://schemas.microsoft.com/office/drawing/2014/main" id="{06CC152F-55F0-4E8D-9DC5-32EEB9149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315" name="그림 314">
              <a:extLst>
                <a:ext uri="{FF2B5EF4-FFF2-40B4-BE49-F238E27FC236}">
                  <a16:creationId xmlns:a16="http://schemas.microsoft.com/office/drawing/2014/main" id="{C6911B11-52E7-4014-8AEB-81C411A74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AD83330F-A4D5-4601-B56C-D3FB61E2C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317" name="그림 316">
              <a:extLst>
                <a:ext uri="{FF2B5EF4-FFF2-40B4-BE49-F238E27FC236}">
                  <a16:creationId xmlns:a16="http://schemas.microsoft.com/office/drawing/2014/main" id="{6028FA6D-19A3-4457-B18A-0B4D26D0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318" name="그림 317">
              <a:extLst>
                <a:ext uri="{FF2B5EF4-FFF2-40B4-BE49-F238E27FC236}">
                  <a16:creationId xmlns:a16="http://schemas.microsoft.com/office/drawing/2014/main" id="{3F26F471-EB7E-4F2F-85AB-A0D3C594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F270C7DE-7799-4D63-9DE4-AD0D4A170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320" name="그림 319">
              <a:extLst>
                <a:ext uri="{FF2B5EF4-FFF2-40B4-BE49-F238E27FC236}">
                  <a16:creationId xmlns:a16="http://schemas.microsoft.com/office/drawing/2014/main" id="{802A8ACA-55F4-4320-B036-F436F409F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321" name="그림 320">
              <a:extLst>
                <a:ext uri="{FF2B5EF4-FFF2-40B4-BE49-F238E27FC236}">
                  <a16:creationId xmlns:a16="http://schemas.microsoft.com/office/drawing/2014/main" id="{A519A9B7-9196-4701-99BD-AFE19042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53F2F01F-4C6A-48BA-8938-4DB149B8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323" name="그림 322">
              <a:extLst>
                <a:ext uri="{FF2B5EF4-FFF2-40B4-BE49-F238E27FC236}">
                  <a16:creationId xmlns:a16="http://schemas.microsoft.com/office/drawing/2014/main" id="{460B5345-5730-4668-BF14-9F621A19C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324" name="그림 323">
              <a:extLst>
                <a:ext uri="{FF2B5EF4-FFF2-40B4-BE49-F238E27FC236}">
                  <a16:creationId xmlns:a16="http://schemas.microsoft.com/office/drawing/2014/main" id="{2DE82212-C1DE-47C8-80D4-0D7A7AC04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46AAFD04-0662-47BC-967E-7F376286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326" name="직사각형 325">
              <a:extLst>
                <a:ext uri="{FF2B5EF4-FFF2-40B4-BE49-F238E27FC236}">
                  <a16:creationId xmlns:a16="http://schemas.microsoft.com/office/drawing/2014/main" id="{51743C38-4C00-4712-A489-082F1EACC6CA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7" name="직사각형 326">
              <a:extLst>
                <a:ext uri="{FF2B5EF4-FFF2-40B4-BE49-F238E27FC236}">
                  <a16:creationId xmlns:a16="http://schemas.microsoft.com/office/drawing/2014/main" id="{BF6E1F9E-A3CC-4B87-A350-F1AD1DF912E6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8" name="직사각형 327">
              <a:extLst>
                <a:ext uri="{FF2B5EF4-FFF2-40B4-BE49-F238E27FC236}">
                  <a16:creationId xmlns:a16="http://schemas.microsoft.com/office/drawing/2014/main" id="{28FEECE3-A8BB-41AB-BC2A-E3956CB4F611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9" name="직사각형 328">
              <a:extLst>
                <a:ext uri="{FF2B5EF4-FFF2-40B4-BE49-F238E27FC236}">
                  <a16:creationId xmlns:a16="http://schemas.microsoft.com/office/drawing/2014/main" id="{4AFF27BF-A483-44EB-A2E6-268FF3745A10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0" name="직사각형 329">
              <a:extLst>
                <a:ext uri="{FF2B5EF4-FFF2-40B4-BE49-F238E27FC236}">
                  <a16:creationId xmlns:a16="http://schemas.microsoft.com/office/drawing/2014/main" id="{E62CF942-92F4-460F-8310-EE71EED7EBDC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1kg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1" name="직사각형 330">
              <a:extLst>
                <a:ext uri="{FF2B5EF4-FFF2-40B4-BE49-F238E27FC236}">
                  <a16:creationId xmlns:a16="http://schemas.microsoft.com/office/drawing/2014/main" id="{E843D23F-455D-4D9D-8C84-E601A3128AED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4" name="사각형: 둥근 모서리 333">
            <a:extLst>
              <a:ext uri="{FF2B5EF4-FFF2-40B4-BE49-F238E27FC236}">
                <a16:creationId xmlns:a16="http://schemas.microsoft.com/office/drawing/2014/main" id="{DD43A846-3A78-4301-A917-4333361C7369}"/>
              </a:ext>
            </a:extLst>
          </p:cNvPr>
          <p:cNvSpPr/>
          <p:nvPr/>
        </p:nvSpPr>
        <p:spPr>
          <a:xfrm>
            <a:off x="365274" y="1158240"/>
            <a:ext cx="698299" cy="339342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담기</a:t>
            </a:r>
          </a:p>
        </p:txBody>
      </p:sp>
      <p:sp>
        <p:nvSpPr>
          <p:cNvPr id="335" name="사각형: 둥근 모서리 334">
            <a:extLst>
              <a:ext uri="{FF2B5EF4-FFF2-40B4-BE49-F238E27FC236}">
                <a16:creationId xmlns:a16="http://schemas.microsoft.com/office/drawing/2014/main" id="{8D78E4AA-F5BD-4B6D-9D84-B8F13AC84884}"/>
              </a:ext>
            </a:extLst>
          </p:cNvPr>
          <p:cNvSpPr/>
          <p:nvPr/>
        </p:nvSpPr>
        <p:spPr>
          <a:xfrm>
            <a:off x="364461" y="1569198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36" name="직사각형 335">
            <a:extLst>
              <a:ext uri="{FF2B5EF4-FFF2-40B4-BE49-F238E27FC236}">
                <a16:creationId xmlns:a16="http://schemas.microsoft.com/office/drawing/2014/main" id="{CB11AB90-213C-48E0-8625-9C39B8242736}"/>
              </a:ext>
            </a:extLst>
          </p:cNvPr>
          <p:cNvSpPr/>
          <p:nvPr/>
        </p:nvSpPr>
        <p:spPr>
          <a:xfrm>
            <a:off x="2248993" y="2435174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2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823EBE9F-D5EF-407A-8F6B-BE043DD2E51D}"/>
              </a:ext>
            </a:extLst>
          </p:cNvPr>
          <p:cNvGrpSpPr/>
          <p:nvPr/>
        </p:nvGrpSpPr>
        <p:grpSpPr>
          <a:xfrm>
            <a:off x="5726635" y="956998"/>
            <a:ext cx="2627013" cy="2851941"/>
            <a:chOff x="4118579" y="960563"/>
            <a:chExt cx="3887431" cy="4680785"/>
          </a:xfrm>
        </p:grpSpPr>
        <p:pic>
          <p:nvPicPr>
            <p:cNvPr id="204" name="그림 203">
              <a:extLst>
                <a:ext uri="{FF2B5EF4-FFF2-40B4-BE49-F238E27FC236}">
                  <a16:creationId xmlns:a16="http://schemas.microsoft.com/office/drawing/2014/main" id="{7E386D88-B6DB-4497-9137-1B8E608E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205" name="그림 204">
              <a:extLst>
                <a:ext uri="{FF2B5EF4-FFF2-40B4-BE49-F238E27FC236}">
                  <a16:creationId xmlns:a16="http://schemas.microsoft.com/office/drawing/2014/main" id="{72680437-FF8B-4E62-862B-46827B23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206" name="그림 205">
              <a:extLst>
                <a:ext uri="{FF2B5EF4-FFF2-40B4-BE49-F238E27FC236}">
                  <a16:creationId xmlns:a16="http://schemas.microsoft.com/office/drawing/2014/main" id="{95F336A5-B487-4588-BAFE-1EDE86C6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207" name="그림 206">
              <a:extLst>
                <a:ext uri="{FF2B5EF4-FFF2-40B4-BE49-F238E27FC236}">
                  <a16:creationId xmlns:a16="http://schemas.microsoft.com/office/drawing/2014/main" id="{AEB98EA2-D76C-4DE4-BC96-454E57C0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208" name="그림 207">
              <a:extLst>
                <a:ext uri="{FF2B5EF4-FFF2-40B4-BE49-F238E27FC236}">
                  <a16:creationId xmlns:a16="http://schemas.microsoft.com/office/drawing/2014/main" id="{C26B2AB9-D009-473E-A28B-8A1DFBA9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209" name="그림 208">
              <a:extLst>
                <a:ext uri="{FF2B5EF4-FFF2-40B4-BE49-F238E27FC236}">
                  <a16:creationId xmlns:a16="http://schemas.microsoft.com/office/drawing/2014/main" id="{15CC5DC5-7093-434E-8388-CD9BE3166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5E7D631D-A9D4-42C6-A322-F31E09184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211" name="그림 210">
              <a:extLst>
                <a:ext uri="{FF2B5EF4-FFF2-40B4-BE49-F238E27FC236}">
                  <a16:creationId xmlns:a16="http://schemas.microsoft.com/office/drawing/2014/main" id="{160398D1-DAF8-46C3-A870-28EA845A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212" name="그림 211">
              <a:extLst>
                <a:ext uri="{FF2B5EF4-FFF2-40B4-BE49-F238E27FC236}">
                  <a16:creationId xmlns:a16="http://schemas.microsoft.com/office/drawing/2014/main" id="{7133F192-46F3-4BD8-B88A-53583DAFC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213" name="그림 212">
              <a:extLst>
                <a:ext uri="{FF2B5EF4-FFF2-40B4-BE49-F238E27FC236}">
                  <a16:creationId xmlns:a16="http://schemas.microsoft.com/office/drawing/2014/main" id="{5193F77B-C4BC-492D-BE11-2C747A10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214" name="그림 213">
              <a:extLst>
                <a:ext uri="{FF2B5EF4-FFF2-40B4-BE49-F238E27FC236}">
                  <a16:creationId xmlns:a16="http://schemas.microsoft.com/office/drawing/2014/main" id="{52FE4E57-0366-4E0E-84D0-70A8627C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86A2D261-893F-4E2E-B4F2-D58C4018D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220" name="그림 219">
              <a:extLst>
                <a:ext uri="{FF2B5EF4-FFF2-40B4-BE49-F238E27FC236}">
                  <a16:creationId xmlns:a16="http://schemas.microsoft.com/office/drawing/2014/main" id="{173E08F8-2D5F-45B7-9813-BF6BB20CA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222" name="그림 221">
              <a:extLst>
                <a:ext uri="{FF2B5EF4-FFF2-40B4-BE49-F238E27FC236}">
                  <a16:creationId xmlns:a16="http://schemas.microsoft.com/office/drawing/2014/main" id="{1E7BC19E-3686-4041-A48B-A8465BC8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223" name="그림 222">
              <a:extLst>
                <a:ext uri="{FF2B5EF4-FFF2-40B4-BE49-F238E27FC236}">
                  <a16:creationId xmlns:a16="http://schemas.microsoft.com/office/drawing/2014/main" id="{2117D39A-B837-413C-BFE1-D6A7E7954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0CBC3CD8-D4DF-4288-9688-196B835D3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225" name="그림 224">
              <a:extLst>
                <a:ext uri="{FF2B5EF4-FFF2-40B4-BE49-F238E27FC236}">
                  <a16:creationId xmlns:a16="http://schemas.microsoft.com/office/drawing/2014/main" id="{3FD0BAB0-CEEA-42E6-9F7B-8E024EEA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231" name="그림 230">
              <a:extLst>
                <a:ext uri="{FF2B5EF4-FFF2-40B4-BE49-F238E27FC236}">
                  <a16:creationId xmlns:a16="http://schemas.microsoft.com/office/drawing/2014/main" id="{D5CF82FB-4A86-450D-844B-7530E308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232" name="그림 231">
              <a:extLst>
                <a:ext uri="{FF2B5EF4-FFF2-40B4-BE49-F238E27FC236}">
                  <a16:creationId xmlns:a16="http://schemas.microsoft.com/office/drawing/2014/main" id="{81A1719F-9C5A-4341-9BCA-6DE01B970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3C74FF65-D451-4A23-944F-37427AC5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234" name="그림 233">
              <a:extLst>
                <a:ext uri="{FF2B5EF4-FFF2-40B4-BE49-F238E27FC236}">
                  <a16:creationId xmlns:a16="http://schemas.microsoft.com/office/drawing/2014/main" id="{F8767FC2-8059-433F-A6D8-CB501A0C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235" name="그림 234">
              <a:extLst>
                <a:ext uri="{FF2B5EF4-FFF2-40B4-BE49-F238E27FC236}">
                  <a16:creationId xmlns:a16="http://schemas.microsoft.com/office/drawing/2014/main" id="{655833B1-3165-4189-9634-785ECE31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DADDB983-3ECA-4409-B03F-0806AF67B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237" name="그림 236">
              <a:extLst>
                <a:ext uri="{FF2B5EF4-FFF2-40B4-BE49-F238E27FC236}">
                  <a16:creationId xmlns:a16="http://schemas.microsoft.com/office/drawing/2014/main" id="{BD8AE5EA-A2D1-483C-8866-2C17AB5D2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238" name="그림 237">
              <a:extLst>
                <a:ext uri="{FF2B5EF4-FFF2-40B4-BE49-F238E27FC236}">
                  <a16:creationId xmlns:a16="http://schemas.microsoft.com/office/drawing/2014/main" id="{5D4C63D3-266B-4BE3-89CB-C19AE3E6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239" name="그림 238">
              <a:extLst>
                <a:ext uri="{FF2B5EF4-FFF2-40B4-BE49-F238E27FC236}">
                  <a16:creationId xmlns:a16="http://schemas.microsoft.com/office/drawing/2014/main" id="{72C8EF7F-2657-4989-ACBA-DAF5FB8F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240" name="그림 239">
              <a:extLst>
                <a:ext uri="{FF2B5EF4-FFF2-40B4-BE49-F238E27FC236}">
                  <a16:creationId xmlns:a16="http://schemas.microsoft.com/office/drawing/2014/main" id="{44F5E99E-4F6A-4D5E-9A46-FCC8CBF9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3A69E7C8-39AD-4AB4-BFB2-6DD22F88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242" name="그림 241">
              <a:extLst>
                <a:ext uri="{FF2B5EF4-FFF2-40B4-BE49-F238E27FC236}">
                  <a16:creationId xmlns:a16="http://schemas.microsoft.com/office/drawing/2014/main" id="{73C13577-2A00-4C6F-8F79-BD9F3DCB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238EDB6D-8B26-4845-9914-52EEE64AA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070D79AA-A367-420D-8D53-EA93E156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245" name="그림 244">
              <a:extLst>
                <a:ext uri="{FF2B5EF4-FFF2-40B4-BE49-F238E27FC236}">
                  <a16:creationId xmlns:a16="http://schemas.microsoft.com/office/drawing/2014/main" id="{67548724-E6E7-4357-96BB-7F4223A2F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246" name="그림 245">
              <a:extLst>
                <a:ext uri="{FF2B5EF4-FFF2-40B4-BE49-F238E27FC236}">
                  <a16:creationId xmlns:a16="http://schemas.microsoft.com/office/drawing/2014/main" id="{E177E795-37FC-414F-8D6E-67B57118D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247" name="그림 246">
              <a:extLst>
                <a:ext uri="{FF2B5EF4-FFF2-40B4-BE49-F238E27FC236}">
                  <a16:creationId xmlns:a16="http://schemas.microsoft.com/office/drawing/2014/main" id="{C30E8E76-9F7F-4BED-975E-DA798D49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B6CC02B8-60C8-408A-AFA8-248F7990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249" name="그림 248">
              <a:extLst>
                <a:ext uri="{FF2B5EF4-FFF2-40B4-BE49-F238E27FC236}">
                  <a16:creationId xmlns:a16="http://schemas.microsoft.com/office/drawing/2014/main" id="{026968E8-81BA-454E-BABA-BEF60C3D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1DCB429C-938D-4BC9-BB6D-F68B4EB2F607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1" name="직사각형 250">
              <a:extLst>
                <a:ext uri="{FF2B5EF4-FFF2-40B4-BE49-F238E27FC236}">
                  <a16:creationId xmlns:a16="http://schemas.microsoft.com/office/drawing/2014/main" id="{D5780F42-C246-452A-A9F0-314FDA518069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DCEF5A71-C6A0-4045-8C48-13CFD2B0B574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3" name="직사각형 252">
              <a:extLst>
                <a:ext uri="{FF2B5EF4-FFF2-40B4-BE49-F238E27FC236}">
                  <a16:creationId xmlns:a16="http://schemas.microsoft.com/office/drawing/2014/main" id="{AEB1BDE5-8AEB-4627-850B-29290E2DB403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1.5L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DA62F37F-4F57-43F3-B245-28364F390394}"/>
              </a:ext>
            </a:extLst>
          </p:cNvPr>
          <p:cNvGrpSpPr/>
          <p:nvPr/>
        </p:nvGrpSpPr>
        <p:grpSpPr>
          <a:xfrm>
            <a:off x="944538" y="1069522"/>
            <a:ext cx="4752789" cy="2248911"/>
            <a:chOff x="326773" y="1069056"/>
            <a:chExt cx="5187349" cy="2248911"/>
          </a:xfrm>
        </p:grpSpPr>
        <p:sp>
          <p:nvSpPr>
            <p:cNvPr id="255" name="평행 사변형 254">
              <a:extLst>
                <a:ext uri="{FF2B5EF4-FFF2-40B4-BE49-F238E27FC236}">
                  <a16:creationId xmlns:a16="http://schemas.microsoft.com/office/drawing/2014/main" id="{0F24650E-AD3A-4F51-A304-114B50361465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6" name="그림 255">
              <a:extLst>
                <a:ext uri="{FF2B5EF4-FFF2-40B4-BE49-F238E27FC236}">
                  <a16:creationId xmlns:a16="http://schemas.microsoft.com/office/drawing/2014/main" id="{F4124583-07F8-4726-B850-99C72B4CD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257" name="그림 256">
              <a:extLst>
                <a:ext uri="{FF2B5EF4-FFF2-40B4-BE49-F238E27FC236}">
                  <a16:creationId xmlns:a16="http://schemas.microsoft.com/office/drawing/2014/main" id="{BEE74FBE-2499-4531-A5F1-2A8C87D56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258" name="그림 257">
              <a:extLst>
                <a:ext uri="{FF2B5EF4-FFF2-40B4-BE49-F238E27FC236}">
                  <a16:creationId xmlns:a16="http://schemas.microsoft.com/office/drawing/2014/main" id="{ACC1100D-B003-4C19-BDA7-F08B82A34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259" name="그림 258">
              <a:extLst>
                <a:ext uri="{FF2B5EF4-FFF2-40B4-BE49-F238E27FC236}">
                  <a16:creationId xmlns:a16="http://schemas.microsoft.com/office/drawing/2014/main" id="{DCFE4291-E9FE-4E7D-B30E-8C9FA810E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60" name="그림 259">
              <a:extLst>
                <a:ext uri="{FF2B5EF4-FFF2-40B4-BE49-F238E27FC236}">
                  <a16:creationId xmlns:a16="http://schemas.microsoft.com/office/drawing/2014/main" id="{B5EE141F-E69B-4510-BB33-154390E4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261" name="그림 260">
              <a:extLst>
                <a:ext uri="{FF2B5EF4-FFF2-40B4-BE49-F238E27FC236}">
                  <a16:creationId xmlns:a16="http://schemas.microsoft.com/office/drawing/2014/main" id="{3E13F737-80DA-4ACF-9303-89B3B0EC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262" name="그림 261">
              <a:extLst>
                <a:ext uri="{FF2B5EF4-FFF2-40B4-BE49-F238E27FC236}">
                  <a16:creationId xmlns:a16="http://schemas.microsoft.com/office/drawing/2014/main" id="{029CE986-5155-4B14-8151-BF7051570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263" name="그림 262">
              <a:extLst>
                <a:ext uri="{FF2B5EF4-FFF2-40B4-BE49-F238E27FC236}">
                  <a16:creationId xmlns:a16="http://schemas.microsoft.com/office/drawing/2014/main" id="{89E28229-5B2D-4CA3-B0AA-79CFEA3B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264" name="그림 263">
              <a:extLst>
                <a:ext uri="{FF2B5EF4-FFF2-40B4-BE49-F238E27FC236}">
                  <a16:creationId xmlns:a16="http://schemas.microsoft.com/office/drawing/2014/main" id="{8D003F8D-EC7F-4B8C-91CA-FB47C59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265" name="그림 264">
              <a:extLst>
                <a:ext uri="{FF2B5EF4-FFF2-40B4-BE49-F238E27FC236}">
                  <a16:creationId xmlns:a16="http://schemas.microsoft.com/office/drawing/2014/main" id="{37EE50B3-AF90-4FCA-9C75-A258C2C1A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266" name="그림 265">
              <a:extLst>
                <a:ext uri="{FF2B5EF4-FFF2-40B4-BE49-F238E27FC236}">
                  <a16:creationId xmlns:a16="http://schemas.microsoft.com/office/drawing/2014/main" id="{7A423ACC-9638-4FCA-B34A-F604588F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267" name="그림 266">
              <a:extLst>
                <a:ext uri="{FF2B5EF4-FFF2-40B4-BE49-F238E27FC236}">
                  <a16:creationId xmlns:a16="http://schemas.microsoft.com/office/drawing/2014/main" id="{C74AEF13-53F9-4123-AAAC-872A282D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268" name="그림 267">
              <a:extLst>
                <a:ext uri="{FF2B5EF4-FFF2-40B4-BE49-F238E27FC236}">
                  <a16:creationId xmlns:a16="http://schemas.microsoft.com/office/drawing/2014/main" id="{26762BD5-9718-4850-B55D-93EA2BC6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269" name="그림 268">
              <a:extLst>
                <a:ext uri="{FF2B5EF4-FFF2-40B4-BE49-F238E27FC236}">
                  <a16:creationId xmlns:a16="http://schemas.microsoft.com/office/drawing/2014/main" id="{9A41CAA8-1542-484B-B2E6-AFD4F742F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270" name="그림 269">
              <a:extLst>
                <a:ext uri="{FF2B5EF4-FFF2-40B4-BE49-F238E27FC236}">
                  <a16:creationId xmlns:a16="http://schemas.microsoft.com/office/drawing/2014/main" id="{D542EC7A-8915-4CBC-927F-4A4ADFC12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271" name="그림 270">
              <a:extLst>
                <a:ext uri="{FF2B5EF4-FFF2-40B4-BE49-F238E27FC236}">
                  <a16:creationId xmlns:a16="http://schemas.microsoft.com/office/drawing/2014/main" id="{CC0CC789-9AB8-4310-BE4C-2AD16788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272" name="그림 271">
              <a:extLst>
                <a:ext uri="{FF2B5EF4-FFF2-40B4-BE49-F238E27FC236}">
                  <a16:creationId xmlns:a16="http://schemas.microsoft.com/office/drawing/2014/main" id="{278E842B-A308-4D67-A02D-37B115FB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273" name="그림 272">
              <a:extLst>
                <a:ext uri="{FF2B5EF4-FFF2-40B4-BE49-F238E27FC236}">
                  <a16:creationId xmlns:a16="http://schemas.microsoft.com/office/drawing/2014/main" id="{F3641F80-4009-4662-BEDA-63E16EAA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274" name="그림 273">
              <a:extLst>
                <a:ext uri="{FF2B5EF4-FFF2-40B4-BE49-F238E27FC236}">
                  <a16:creationId xmlns:a16="http://schemas.microsoft.com/office/drawing/2014/main" id="{E967B2C1-CBDB-4C0B-B361-778909BE8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608BB4E3-D11E-4A43-9570-66C6E86E2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276" name="그림 275">
              <a:extLst>
                <a:ext uri="{FF2B5EF4-FFF2-40B4-BE49-F238E27FC236}">
                  <a16:creationId xmlns:a16="http://schemas.microsoft.com/office/drawing/2014/main" id="{DCEC6F89-B110-42E2-AD18-5B4CE45F2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277" name="그림 276">
              <a:extLst>
                <a:ext uri="{FF2B5EF4-FFF2-40B4-BE49-F238E27FC236}">
                  <a16:creationId xmlns:a16="http://schemas.microsoft.com/office/drawing/2014/main" id="{039EA9AF-23DE-4594-8CEB-1F6BF2E3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6F4835E1-D85D-49C5-BBD5-81A1BDDE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79" name="그림 278">
              <a:extLst>
                <a:ext uri="{FF2B5EF4-FFF2-40B4-BE49-F238E27FC236}">
                  <a16:creationId xmlns:a16="http://schemas.microsoft.com/office/drawing/2014/main" id="{C0277BE8-0345-4B6E-81FB-5FBE2FAF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280" name="그림 279">
              <a:extLst>
                <a:ext uri="{FF2B5EF4-FFF2-40B4-BE49-F238E27FC236}">
                  <a16:creationId xmlns:a16="http://schemas.microsoft.com/office/drawing/2014/main" id="{D9F7EDCF-E67E-4AEF-A4F8-A1CFA751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242EA519-F513-4855-A73F-2EB7FCFA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282" name="그림 281">
              <a:extLst>
                <a:ext uri="{FF2B5EF4-FFF2-40B4-BE49-F238E27FC236}">
                  <a16:creationId xmlns:a16="http://schemas.microsoft.com/office/drawing/2014/main" id="{0FCA44C8-C6E0-4923-A18A-7F620B407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283" name="그림 282">
              <a:extLst>
                <a:ext uri="{FF2B5EF4-FFF2-40B4-BE49-F238E27FC236}">
                  <a16:creationId xmlns:a16="http://schemas.microsoft.com/office/drawing/2014/main" id="{FC9519D5-7BE2-4BE1-91E6-D7113855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284" name="그림 283">
              <a:extLst>
                <a:ext uri="{FF2B5EF4-FFF2-40B4-BE49-F238E27FC236}">
                  <a16:creationId xmlns:a16="http://schemas.microsoft.com/office/drawing/2014/main" id="{CFECC386-3D52-489D-8AAD-825C9DFFC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285" name="그림 284">
              <a:extLst>
                <a:ext uri="{FF2B5EF4-FFF2-40B4-BE49-F238E27FC236}">
                  <a16:creationId xmlns:a16="http://schemas.microsoft.com/office/drawing/2014/main" id="{B11B9C66-BAA8-4F2C-8151-7ED90540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286" name="그림 285">
              <a:extLst>
                <a:ext uri="{FF2B5EF4-FFF2-40B4-BE49-F238E27FC236}">
                  <a16:creationId xmlns:a16="http://schemas.microsoft.com/office/drawing/2014/main" id="{27B54CDE-EDFE-4D86-B999-59E5C6AE4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287" name="그림 286">
              <a:extLst>
                <a:ext uri="{FF2B5EF4-FFF2-40B4-BE49-F238E27FC236}">
                  <a16:creationId xmlns:a16="http://schemas.microsoft.com/office/drawing/2014/main" id="{9C3EB0BF-1D04-4AEC-B7A2-155995A8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288" name="그림 287">
              <a:extLst>
                <a:ext uri="{FF2B5EF4-FFF2-40B4-BE49-F238E27FC236}">
                  <a16:creationId xmlns:a16="http://schemas.microsoft.com/office/drawing/2014/main" id="{F61B4876-696A-4C32-A0ED-F98BEA86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289" name="그림 288">
              <a:extLst>
                <a:ext uri="{FF2B5EF4-FFF2-40B4-BE49-F238E27FC236}">
                  <a16:creationId xmlns:a16="http://schemas.microsoft.com/office/drawing/2014/main" id="{913EAFDB-26F4-4C02-8CFC-F8DB2E172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290" name="그림 289">
              <a:extLst>
                <a:ext uri="{FF2B5EF4-FFF2-40B4-BE49-F238E27FC236}">
                  <a16:creationId xmlns:a16="http://schemas.microsoft.com/office/drawing/2014/main" id="{6324D119-48AC-4381-A976-828EEEE4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291" name="그림 290">
              <a:extLst>
                <a:ext uri="{FF2B5EF4-FFF2-40B4-BE49-F238E27FC236}">
                  <a16:creationId xmlns:a16="http://schemas.microsoft.com/office/drawing/2014/main" id="{6414B822-1DD8-4A9B-8AE3-49A6DB81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292" name="그림 291">
              <a:extLst>
                <a:ext uri="{FF2B5EF4-FFF2-40B4-BE49-F238E27FC236}">
                  <a16:creationId xmlns:a16="http://schemas.microsoft.com/office/drawing/2014/main" id="{774FF108-B9A3-46A5-9547-5BC7AE3C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293" name="그림 292">
              <a:extLst>
                <a:ext uri="{FF2B5EF4-FFF2-40B4-BE49-F238E27FC236}">
                  <a16:creationId xmlns:a16="http://schemas.microsoft.com/office/drawing/2014/main" id="{36B15978-0167-49FB-AB6F-06CFDBB57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294" name="그림 293">
              <a:extLst>
                <a:ext uri="{FF2B5EF4-FFF2-40B4-BE49-F238E27FC236}">
                  <a16:creationId xmlns:a16="http://schemas.microsoft.com/office/drawing/2014/main" id="{B78789AE-44A0-4993-A539-91B4B16A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EA4226AE-B9BA-4693-81FD-CC28E906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296" name="그림 295">
              <a:extLst>
                <a:ext uri="{FF2B5EF4-FFF2-40B4-BE49-F238E27FC236}">
                  <a16:creationId xmlns:a16="http://schemas.microsoft.com/office/drawing/2014/main" id="{737D26DF-6A80-42F3-8283-4A5C5D05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297" name="그림 296">
              <a:extLst>
                <a:ext uri="{FF2B5EF4-FFF2-40B4-BE49-F238E27FC236}">
                  <a16:creationId xmlns:a16="http://schemas.microsoft.com/office/drawing/2014/main" id="{EBDE8ED6-C650-4281-ABCC-7AD180EE7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D056790A-ACA4-4372-9179-6D28107A4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299" name="그림 298">
              <a:extLst>
                <a:ext uri="{FF2B5EF4-FFF2-40B4-BE49-F238E27FC236}">
                  <a16:creationId xmlns:a16="http://schemas.microsoft.com/office/drawing/2014/main" id="{97728B8C-7ED3-42DF-9151-C8D713047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300" name="그림 299">
              <a:extLst>
                <a:ext uri="{FF2B5EF4-FFF2-40B4-BE49-F238E27FC236}">
                  <a16:creationId xmlns:a16="http://schemas.microsoft.com/office/drawing/2014/main" id="{8DE4BB04-5E72-48FE-B66A-B30D12027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5136946-793F-4C0D-A8AC-FB21F2D5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302" name="그림 301">
              <a:extLst>
                <a:ext uri="{FF2B5EF4-FFF2-40B4-BE49-F238E27FC236}">
                  <a16:creationId xmlns:a16="http://schemas.microsoft.com/office/drawing/2014/main" id="{5AF14D5B-83F4-4402-8997-F2828D6A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303" name="그림 302">
              <a:extLst>
                <a:ext uri="{FF2B5EF4-FFF2-40B4-BE49-F238E27FC236}">
                  <a16:creationId xmlns:a16="http://schemas.microsoft.com/office/drawing/2014/main" id="{76BC172C-3EFB-4FCD-8E39-D74E61797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03C2E116-6293-4B9D-AF0D-27D3AED45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305" name="그림 304">
              <a:extLst>
                <a:ext uri="{FF2B5EF4-FFF2-40B4-BE49-F238E27FC236}">
                  <a16:creationId xmlns:a16="http://schemas.microsoft.com/office/drawing/2014/main" id="{15881B76-4CDD-4627-B9D5-85E96C16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306" name="그림 305">
              <a:extLst>
                <a:ext uri="{FF2B5EF4-FFF2-40B4-BE49-F238E27FC236}">
                  <a16:creationId xmlns:a16="http://schemas.microsoft.com/office/drawing/2014/main" id="{BBB0C869-A8FD-413C-A00B-3AD11FC4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AEF34890-8811-42F8-9953-34BA783B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308" name="그림 307">
              <a:extLst>
                <a:ext uri="{FF2B5EF4-FFF2-40B4-BE49-F238E27FC236}">
                  <a16:creationId xmlns:a16="http://schemas.microsoft.com/office/drawing/2014/main" id="{A3B379FB-F1C0-42D0-8E1D-A6B2C49B0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309" name="그림 308">
              <a:extLst>
                <a:ext uri="{FF2B5EF4-FFF2-40B4-BE49-F238E27FC236}">
                  <a16:creationId xmlns:a16="http://schemas.microsoft.com/office/drawing/2014/main" id="{F479D283-3603-44E4-B3CF-C142E342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94E0635C-7DB4-4DA9-BBAB-52537824E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311" name="그림 310">
              <a:extLst>
                <a:ext uri="{FF2B5EF4-FFF2-40B4-BE49-F238E27FC236}">
                  <a16:creationId xmlns:a16="http://schemas.microsoft.com/office/drawing/2014/main" id="{40944A3D-05E2-449A-A378-DA907776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312" name="그림 311">
              <a:extLst>
                <a:ext uri="{FF2B5EF4-FFF2-40B4-BE49-F238E27FC236}">
                  <a16:creationId xmlns:a16="http://schemas.microsoft.com/office/drawing/2014/main" id="{9D17CBE5-D525-4C6B-99CC-4C5911C1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CE8472D8-035F-4E32-8092-802E862F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314" name="그림 313">
              <a:extLst>
                <a:ext uri="{FF2B5EF4-FFF2-40B4-BE49-F238E27FC236}">
                  <a16:creationId xmlns:a16="http://schemas.microsoft.com/office/drawing/2014/main" id="{DD71A7C5-8A80-448D-ABF7-0B1B30A8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315" name="그림 314">
              <a:extLst>
                <a:ext uri="{FF2B5EF4-FFF2-40B4-BE49-F238E27FC236}">
                  <a16:creationId xmlns:a16="http://schemas.microsoft.com/office/drawing/2014/main" id="{F5DD8BB8-3A37-481A-B6BB-21CE2DCE0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E53BC116-9A3A-4C31-9C01-648444269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317" name="그림 316">
              <a:extLst>
                <a:ext uri="{FF2B5EF4-FFF2-40B4-BE49-F238E27FC236}">
                  <a16:creationId xmlns:a16="http://schemas.microsoft.com/office/drawing/2014/main" id="{E01E8A62-8829-444B-9E27-FEAD9162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318" name="그림 317">
              <a:extLst>
                <a:ext uri="{FF2B5EF4-FFF2-40B4-BE49-F238E27FC236}">
                  <a16:creationId xmlns:a16="http://schemas.microsoft.com/office/drawing/2014/main" id="{EC4C00C0-B9CF-4D0E-A8FD-C2F7B498B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CA9AA549-E682-4042-B629-E0438E108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320" name="그림 319">
              <a:extLst>
                <a:ext uri="{FF2B5EF4-FFF2-40B4-BE49-F238E27FC236}">
                  <a16:creationId xmlns:a16="http://schemas.microsoft.com/office/drawing/2014/main" id="{A20D0AA9-8D93-443B-AC69-8DCAE1A3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321" name="그림 320">
              <a:extLst>
                <a:ext uri="{FF2B5EF4-FFF2-40B4-BE49-F238E27FC236}">
                  <a16:creationId xmlns:a16="http://schemas.microsoft.com/office/drawing/2014/main" id="{7C475FFD-A749-42BC-ACF2-A048C36FE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B18F334-9AF4-43D1-A1F3-3F58A102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323" name="그림 322">
              <a:extLst>
                <a:ext uri="{FF2B5EF4-FFF2-40B4-BE49-F238E27FC236}">
                  <a16:creationId xmlns:a16="http://schemas.microsoft.com/office/drawing/2014/main" id="{541BB5ED-C355-4366-ACCD-370D0F9C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324" name="그림 323">
              <a:extLst>
                <a:ext uri="{FF2B5EF4-FFF2-40B4-BE49-F238E27FC236}">
                  <a16:creationId xmlns:a16="http://schemas.microsoft.com/office/drawing/2014/main" id="{803D3CEE-5DEF-46D2-8FEA-372F0B132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B50B52B1-0549-4D2D-B387-9343D9D6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326" name="그림 325">
              <a:extLst>
                <a:ext uri="{FF2B5EF4-FFF2-40B4-BE49-F238E27FC236}">
                  <a16:creationId xmlns:a16="http://schemas.microsoft.com/office/drawing/2014/main" id="{DBE6D3F3-1075-4E9F-B3C5-D1A55EB4F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327" name="직사각형 326">
              <a:extLst>
                <a:ext uri="{FF2B5EF4-FFF2-40B4-BE49-F238E27FC236}">
                  <a16:creationId xmlns:a16="http://schemas.microsoft.com/office/drawing/2014/main" id="{1A66EF2A-A957-4C49-AE61-85E3044E864D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8" name="직사각형 327">
              <a:extLst>
                <a:ext uri="{FF2B5EF4-FFF2-40B4-BE49-F238E27FC236}">
                  <a16:creationId xmlns:a16="http://schemas.microsoft.com/office/drawing/2014/main" id="{E6512FE5-5437-4F81-8A76-A35769C06A90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9" name="직사각형 328">
              <a:extLst>
                <a:ext uri="{FF2B5EF4-FFF2-40B4-BE49-F238E27FC236}">
                  <a16:creationId xmlns:a16="http://schemas.microsoft.com/office/drawing/2014/main" id="{DFC978E1-D9F5-4D03-95E5-818BDCDA3B17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0" name="직사각형 329">
              <a:extLst>
                <a:ext uri="{FF2B5EF4-FFF2-40B4-BE49-F238E27FC236}">
                  <a16:creationId xmlns:a16="http://schemas.microsoft.com/office/drawing/2014/main" id="{3A448DEE-7815-496B-A972-B249C999AF8F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1" name="직사각형 330">
              <a:extLst>
                <a:ext uri="{FF2B5EF4-FFF2-40B4-BE49-F238E27FC236}">
                  <a16:creationId xmlns:a16="http://schemas.microsoft.com/office/drawing/2014/main" id="{C529B347-FAB7-48C7-BF67-7794302E4C68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1kg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2" name="직사각형 331">
              <a:extLst>
                <a:ext uri="{FF2B5EF4-FFF2-40B4-BE49-F238E27FC236}">
                  <a16:creationId xmlns:a16="http://schemas.microsoft.com/office/drawing/2014/main" id="{F2CFF183-06F2-49E8-B65E-7C403678D981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6449FB73-6BF8-4283-ADB5-B01C0CED9FA8}"/>
              </a:ext>
            </a:extLst>
          </p:cNvPr>
          <p:cNvGrpSpPr/>
          <p:nvPr/>
        </p:nvGrpSpPr>
        <p:grpSpPr>
          <a:xfrm>
            <a:off x="2629214" y="3473512"/>
            <a:ext cx="2362404" cy="2204910"/>
            <a:chOff x="2497817" y="3314582"/>
            <a:chExt cx="2362404" cy="2204910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FD1A4806-A322-4A4F-949F-23D05105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55" y="4192551"/>
              <a:ext cx="411162" cy="490883"/>
            </a:xfrm>
            <a:prstGeom prst="rect">
              <a:avLst/>
            </a:prstGeom>
          </p:spPr>
        </p:pic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0E2A2F3C-BED3-4384-ABC3-248F88A0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153" y="4143029"/>
              <a:ext cx="411162" cy="490883"/>
            </a:xfrm>
            <a:prstGeom prst="rect">
              <a:avLst/>
            </a:prstGeom>
          </p:spPr>
        </p:pic>
        <p:pic>
          <p:nvPicPr>
            <p:cNvPr id="182" name="그림 181">
              <a:extLst>
                <a:ext uri="{FF2B5EF4-FFF2-40B4-BE49-F238E27FC236}">
                  <a16:creationId xmlns:a16="http://schemas.microsoft.com/office/drawing/2014/main" id="{0B353346-77B7-4728-921D-C0CABF8AD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249" y="4167790"/>
              <a:ext cx="411162" cy="490883"/>
            </a:xfrm>
            <a:prstGeom prst="rect">
              <a:avLst/>
            </a:prstGeom>
          </p:spPr>
        </p:pic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B156F539-6EA6-4C91-8827-3E920F39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003" y="4138456"/>
              <a:ext cx="411162" cy="490883"/>
            </a:xfrm>
            <a:prstGeom prst="rect">
              <a:avLst/>
            </a:prstGeom>
          </p:spPr>
        </p:pic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B778E526-8E66-4E08-B831-D7BBDDBF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35" y="4105231"/>
              <a:ext cx="411162" cy="490883"/>
            </a:xfrm>
            <a:prstGeom prst="rect">
              <a:avLst/>
            </a:prstGeom>
          </p:spPr>
        </p:pic>
        <p:pic>
          <p:nvPicPr>
            <p:cNvPr id="185" name="그림 184">
              <a:extLst>
                <a:ext uri="{FF2B5EF4-FFF2-40B4-BE49-F238E27FC236}">
                  <a16:creationId xmlns:a16="http://schemas.microsoft.com/office/drawing/2014/main" id="{782D2E07-6415-476C-B2B6-9AAEC6321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585" y="4106657"/>
              <a:ext cx="411162" cy="490883"/>
            </a:xfrm>
            <a:prstGeom prst="rect">
              <a:avLst/>
            </a:prstGeom>
          </p:spPr>
        </p:pic>
        <p:pic>
          <p:nvPicPr>
            <p:cNvPr id="186" name="그림 185">
              <a:extLst>
                <a:ext uri="{FF2B5EF4-FFF2-40B4-BE49-F238E27FC236}">
                  <a16:creationId xmlns:a16="http://schemas.microsoft.com/office/drawing/2014/main" id="{D3AD7D8C-1D21-4770-9AF5-0DC3A3A1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50" y="3920911"/>
              <a:ext cx="300399" cy="359494"/>
            </a:xfrm>
            <a:prstGeom prst="rect">
              <a:avLst/>
            </a:prstGeom>
          </p:spPr>
        </p:pic>
        <p:pic>
          <p:nvPicPr>
            <p:cNvPr id="187" name="그림 186">
              <a:extLst>
                <a:ext uri="{FF2B5EF4-FFF2-40B4-BE49-F238E27FC236}">
                  <a16:creationId xmlns:a16="http://schemas.microsoft.com/office/drawing/2014/main" id="{5320F202-CBFB-4DCD-8CC0-5E54951D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73" y="3918141"/>
              <a:ext cx="300399" cy="359494"/>
            </a:xfrm>
            <a:prstGeom prst="rect">
              <a:avLst/>
            </a:prstGeom>
          </p:spPr>
        </p:pic>
        <p:pic>
          <p:nvPicPr>
            <p:cNvPr id="188" name="그림 187">
              <a:extLst>
                <a:ext uri="{FF2B5EF4-FFF2-40B4-BE49-F238E27FC236}">
                  <a16:creationId xmlns:a16="http://schemas.microsoft.com/office/drawing/2014/main" id="{4DE54C8F-9951-453D-98A0-886EA795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84" y="3914419"/>
              <a:ext cx="300399" cy="359494"/>
            </a:xfrm>
            <a:prstGeom prst="rect">
              <a:avLst/>
            </a:prstGeom>
          </p:spPr>
        </p:pic>
        <p:pic>
          <p:nvPicPr>
            <p:cNvPr id="189" name="그림 188">
              <a:extLst>
                <a:ext uri="{FF2B5EF4-FFF2-40B4-BE49-F238E27FC236}">
                  <a16:creationId xmlns:a16="http://schemas.microsoft.com/office/drawing/2014/main" id="{0C7A96D8-C742-416A-BE77-7612EC0F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4" y="3914419"/>
              <a:ext cx="300399" cy="359494"/>
            </a:xfrm>
            <a:prstGeom prst="rect">
              <a:avLst/>
            </a:prstGeom>
          </p:spPr>
        </p:pic>
        <p:pic>
          <p:nvPicPr>
            <p:cNvPr id="190" name="그림 189">
              <a:extLst>
                <a:ext uri="{FF2B5EF4-FFF2-40B4-BE49-F238E27FC236}">
                  <a16:creationId xmlns:a16="http://schemas.microsoft.com/office/drawing/2014/main" id="{B5896FB8-1DD1-4FE7-9297-4F69A3F93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39" y="3920911"/>
              <a:ext cx="300399" cy="359494"/>
            </a:xfrm>
            <a:prstGeom prst="rect">
              <a:avLst/>
            </a:prstGeom>
          </p:spPr>
        </p:pic>
        <p:pic>
          <p:nvPicPr>
            <p:cNvPr id="191" name="그림 190">
              <a:extLst>
                <a:ext uri="{FF2B5EF4-FFF2-40B4-BE49-F238E27FC236}">
                  <a16:creationId xmlns:a16="http://schemas.microsoft.com/office/drawing/2014/main" id="{93380646-4B80-4978-A192-C8B398A8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12" y="3908211"/>
              <a:ext cx="321098" cy="352425"/>
            </a:xfrm>
            <a:prstGeom prst="rect">
              <a:avLst/>
            </a:prstGeom>
          </p:spPr>
        </p:pic>
        <p:pic>
          <p:nvPicPr>
            <p:cNvPr id="192" name="그림 191">
              <a:extLst>
                <a:ext uri="{FF2B5EF4-FFF2-40B4-BE49-F238E27FC236}">
                  <a16:creationId xmlns:a16="http://schemas.microsoft.com/office/drawing/2014/main" id="{ED040E14-B5FE-4C3E-B78E-7E039D85A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58" y="3660156"/>
              <a:ext cx="321098" cy="352425"/>
            </a:xfrm>
            <a:prstGeom prst="rect">
              <a:avLst/>
            </a:prstGeom>
          </p:spPr>
        </p:pic>
        <p:pic>
          <p:nvPicPr>
            <p:cNvPr id="193" name="그림 192">
              <a:extLst>
                <a:ext uri="{FF2B5EF4-FFF2-40B4-BE49-F238E27FC236}">
                  <a16:creationId xmlns:a16="http://schemas.microsoft.com/office/drawing/2014/main" id="{7B0A07D2-C5A6-40F4-9449-B856E4886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36" y="3660156"/>
              <a:ext cx="321098" cy="352425"/>
            </a:xfrm>
            <a:prstGeom prst="rect">
              <a:avLst/>
            </a:prstGeom>
          </p:spPr>
        </p:pic>
        <p:pic>
          <p:nvPicPr>
            <p:cNvPr id="194" name="그림 193">
              <a:extLst>
                <a:ext uri="{FF2B5EF4-FFF2-40B4-BE49-F238E27FC236}">
                  <a16:creationId xmlns:a16="http://schemas.microsoft.com/office/drawing/2014/main" id="{7C51D962-1866-45D3-AA8C-CD378D02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79" y="3674462"/>
              <a:ext cx="321098" cy="352425"/>
            </a:xfrm>
            <a:prstGeom prst="rect">
              <a:avLst/>
            </a:prstGeom>
          </p:spPr>
        </p:pic>
        <p:pic>
          <p:nvPicPr>
            <p:cNvPr id="195" name="그림 194">
              <a:extLst>
                <a:ext uri="{FF2B5EF4-FFF2-40B4-BE49-F238E27FC236}">
                  <a16:creationId xmlns:a16="http://schemas.microsoft.com/office/drawing/2014/main" id="{56C93247-5718-4C10-B578-0277A5D0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879" y="3674462"/>
              <a:ext cx="321098" cy="352425"/>
            </a:xfrm>
            <a:prstGeom prst="rect">
              <a:avLst/>
            </a:prstGeom>
          </p:spPr>
        </p:pic>
        <p:pic>
          <p:nvPicPr>
            <p:cNvPr id="196" name="그림 195">
              <a:extLst>
                <a:ext uri="{FF2B5EF4-FFF2-40B4-BE49-F238E27FC236}">
                  <a16:creationId xmlns:a16="http://schemas.microsoft.com/office/drawing/2014/main" id="{EC9104F1-28A4-4CB7-9C68-89875392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407" y="3660156"/>
              <a:ext cx="321098" cy="352425"/>
            </a:xfrm>
            <a:prstGeom prst="rect">
              <a:avLst/>
            </a:prstGeom>
          </p:spPr>
        </p:pic>
        <p:pic>
          <p:nvPicPr>
            <p:cNvPr id="197" name="그림 196">
              <a:extLst>
                <a:ext uri="{FF2B5EF4-FFF2-40B4-BE49-F238E27FC236}">
                  <a16:creationId xmlns:a16="http://schemas.microsoft.com/office/drawing/2014/main" id="{9DDDED49-2B89-4A10-9CB3-26FFF404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95" y="3889038"/>
              <a:ext cx="321098" cy="352425"/>
            </a:xfrm>
            <a:prstGeom prst="rect">
              <a:avLst/>
            </a:prstGeom>
          </p:spPr>
        </p:pic>
        <p:pic>
          <p:nvPicPr>
            <p:cNvPr id="198" name="그림 197">
              <a:extLst>
                <a:ext uri="{FF2B5EF4-FFF2-40B4-BE49-F238E27FC236}">
                  <a16:creationId xmlns:a16="http://schemas.microsoft.com/office/drawing/2014/main" id="{3C184299-ABCC-4A38-BFCF-199A15D6B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616" y="3889039"/>
              <a:ext cx="321098" cy="352425"/>
            </a:xfrm>
            <a:prstGeom prst="rect">
              <a:avLst/>
            </a:prstGeom>
          </p:spPr>
        </p:pic>
        <p:pic>
          <p:nvPicPr>
            <p:cNvPr id="199" name="그림 198">
              <a:extLst>
                <a:ext uri="{FF2B5EF4-FFF2-40B4-BE49-F238E27FC236}">
                  <a16:creationId xmlns:a16="http://schemas.microsoft.com/office/drawing/2014/main" id="{7D9AD37D-0344-4306-AF96-81F47F0D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37" y="3887294"/>
              <a:ext cx="321098" cy="352425"/>
            </a:xfrm>
            <a:prstGeom prst="rect">
              <a:avLst/>
            </a:prstGeom>
          </p:spPr>
        </p:pic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5EA47D2F-23E6-45FF-9A21-BE20E0F4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54" y="3681995"/>
              <a:ext cx="321098" cy="352425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:a16="http://schemas.microsoft.com/office/drawing/2014/main" id="{8C365E91-9120-40BF-9DC1-984842836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817" y="3314582"/>
              <a:ext cx="2362404" cy="2204910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장보기 왕</a:t>
            </a:r>
            <a:r>
              <a:rPr lang="en-US" altLang="ko-KR" sz="1000" b="1" dirty="0"/>
              <a:t>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8438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초과했을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덜어주세요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나오고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덜 담았을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더 담아주세요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나오고 오답입니다 문구가 출력되며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마트에서 장보는 상황을 이용하여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들이와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 무게의 단위를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2" name="사각형: 둥근 모서리 201">
            <a:extLst>
              <a:ext uri="{FF2B5EF4-FFF2-40B4-BE49-F238E27FC236}">
                <a16:creationId xmlns:a16="http://schemas.microsoft.com/office/drawing/2014/main" id="{38224750-B34D-4156-9243-B5EA5A85BCEC}"/>
              </a:ext>
            </a:extLst>
          </p:cNvPr>
          <p:cNvSpPr/>
          <p:nvPr/>
        </p:nvSpPr>
        <p:spPr>
          <a:xfrm>
            <a:off x="3361815" y="2094246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333" name="사각형: 둥근 모서리 332">
            <a:extLst>
              <a:ext uri="{FF2B5EF4-FFF2-40B4-BE49-F238E27FC236}">
                <a16:creationId xmlns:a16="http://schemas.microsoft.com/office/drawing/2014/main" id="{8460CFAD-0D33-455D-81C9-90E959AC2597}"/>
              </a:ext>
            </a:extLst>
          </p:cNvPr>
          <p:cNvSpPr/>
          <p:nvPr/>
        </p:nvSpPr>
        <p:spPr>
          <a:xfrm>
            <a:off x="365274" y="1158240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담기</a:t>
            </a:r>
          </a:p>
        </p:txBody>
      </p:sp>
      <p:sp>
        <p:nvSpPr>
          <p:cNvPr id="334" name="사각형: 둥근 모서리 333">
            <a:extLst>
              <a:ext uri="{FF2B5EF4-FFF2-40B4-BE49-F238E27FC236}">
                <a16:creationId xmlns:a16="http://schemas.microsoft.com/office/drawing/2014/main" id="{C19DC14C-5208-44D7-9F08-BF51F20E37DC}"/>
              </a:ext>
            </a:extLst>
          </p:cNvPr>
          <p:cNvSpPr/>
          <p:nvPr/>
        </p:nvSpPr>
        <p:spPr>
          <a:xfrm>
            <a:off x="364461" y="1569198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A76DBD78-B4E7-44DF-A7A6-9C21A66440F5}"/>
              </a:ext>
            </a:extLst>
          </p:cNvPr>
          <p:cNvSpPr/>
          <p:nvPr/>
        </p:nvSpPr>
        <p:spPr>
          <a:xfrm>
            <a:off x="2263504" y="2701323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65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4-1-2 </a:t>
            </a:r>
            <a:r>
              <a:rPr lang="ko-KR" altLang="en-US" sz="1800" spc="-150" dirty="0">
                <a:latin typeface="+mn-ea"/>
              </a:rPr>
              <a:t>각도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피자 주문이요</a:t>
            </a:r>
            <a:r>
              <a:rPr lang="en-US" altLang="ko-KR" sz="2800" dirty="0"/>
              <a:t>!</a:t>
            </a:r>
          </a:p>
          <a:p>
            <a:r>
              <a:rPr lang="ko-KR" altLang="en-US" sz="1600" dirty="0"/>
              <a:t>주문에 맞춰 피자를 포장하자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634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9" y="945839"/>
            <a:ext cx="4356564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8726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E416B5F8-2897-49B7-961A-F4656BE3630C}"/>
              </a:ext>
            </a:extLst>
          </p:cNvPr>
          <p:cNvSpPr/>
          <p:nvPr/>
        </p:nvSpPr>
        <p:spPr>
          <a:xfrm>
            <a:off x="3613137" y="4358465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4E0132B6-CC3D-469D-8B60-3FAA004BC313}"/>
              </a:ext>
            </a:extLst>
          </p:cNvPr>
          <p:cNvSpPr/>
          <p:nvPr/>
        </p:nvSpPr>
        <p:spPr>
          <a:xfrm>
            <a:off x="3605472" y="3701149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B264F88-9CE3-428C-A2ED-0BDCECDA2235}"/>
              </a:ext>
            </a:extLst>
          </p:cNvPr>
          <p:cNvSpPr/>
          <p:nvPr/>
        </p:nvSpPr>
        <p:spPr>
          <a:xfrm>
            <a:off x="2586122" y="2311152"/>
            <a:ext cx="3592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피자 주문이요</a:t>
            </a:r>
            <a:r>
              <a:rPr lang="en-US" altLang="ko-K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519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5" y="3631821"/>
            <a:ext cx="1404752" cy="170773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3041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A15D4ABD-C21F-4977-B9E5-83D98CF7507A}"/>
              </a:ext>
            </a:extLst>
          </p:cNvPr>
          <p:cNvGrpSpPr/>
          <p:nvPr/>
        </p:nvGrpSpPr>
        <p:grpSpPr>
          <a:xfrm>
            <a:off x="642128" y="2541815"/>
            <a:ext cx="1684347" cy="686464"/>
            <a:chOff x="4787666" y="4195481"/>
            <a:chExt cx="3449554" cy="1405883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B7BD133-277B-45A4-8B75-43E237C65C37}"/>
                </a:ext>
              </a:extLst>
            </p:cNvPr>
            <p:cNvGrpSpPr/>
            <p:nvPr/>
          </p:nvGrpSpPr>
          <p:grpSpPr>
            <a:xfrm>
              <a:off x="5545600" y="4259600"/>
              <a:ext cx="594670" cy="594670"/>
              <a:chOff x="6450219" y="1216746"/>
              <a:chExt cx="686556" cy="686556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51D0663B-BD38-48BF-9F20-E01FDD685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2116" y="1285112"/>
                <a:ext cx="531946" cy="508378"/>
              </a:xfrm>
              <a:prstGeom prst="rect">
                <a:avLst/>
              </a:prstGeom>
            </p:spPr>
          </p:pic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8377D220-574A-489B-8386-A91F70F07C09}"/>
                  </a:ext>
                </a:extLst>
              </p:cNvPr>
              <p:cNvSpPr/>
              <p:nvPr/>
            </p:nvSpPr>
            <p:spPr>
              <a:xfrm>
                <a:off x="6450219" y="1216746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B165CFF-E6EE-40DF-BAC7-1809F4CE0111}"/>
                </a:ext>
              </a:extLst>
            </p:cNvPr>
            <p:cNvGrpSpPr/>
            <p:nvPr/>
          </p:nvGrpSpPr>
          <p:grpSpPr>
            <a:xfrm>
              <a:off x="7534823" y="4955117"/>
              <a:ext cx="594670" cy="594670"/>
              <a:chOff x="7322351" y="1216746"/>
              <a:chExt cx="686556" cy="686556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129FE821-642A-41EC-82AE-8D53DF8AE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22527">
                <a:off x="7427591" y="1331266"/>
                <a:ext cx="420843" cy="555512"/>
              </a:xfrm>
              <a:prstGeom prst="rect">
                <a:avLst/>
              </a:prstGeom>
            </p:spPr>
          </p:pic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CDA83C5B-4C42-4B6C-A79F-2DA98A69F1EB}"/>
                  </a:ext>
                </a:extLst>
              </p:cNvPr>
              <p:cNvSpPr/>
              <p:nvPr/>
            </p:nvSpPr>
            <p:spPr>
              <a:xfrm>
                <a:off x="7322351" y="1216746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FB71BC9-3E01-422F-B744-8384DCF1D72D}"/>
                </a:ext>
              </a:extLst>
            </p:cNvPr>
            <p:cNvGrpSpPr/>
            <p:nvPr/>
          </p:nvGrpSpPr>
          <p:grpSpPr>
            <a:xfrm>
              <a:off x="5538781" y="4938467"/>
              <a:ext cx="594670" cy="594670"/>
              <a:chOff x="6443578" y="2042459"/>
              <a:chExt cx="686556" cy="686556"/>
            </a:xfrm>
          </p:grpSpPr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40E96983-9511-408E-A58A-0B1675354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182156">
                <a:off x="6543268" y="2146613"/>
                <a:ext cx="478077" cy="501644"/>
              </a:xfrm>
              <a:prstGeom prst="rect">
                <a:avLst/>
              </a:prstGeom>
            </p:spPr>
          </p:pic>
          <p:sp>
            <p:nvSpPr>
              <p:cNvPr id="55" name="사각형: 둥근 모서리 54">
                <a:extLst>
                  <a:ext uri="{FF2B5EF4-FFF2-40B4-BE49-F238E27FC236}">
                    <a16:creationId xmlns:a16="http://schemas.microsoft.com/office/drawing/2014/main" id="{2E38FCEB-F2CB-467C-98E2-8BFFCFC50104}"/>
                  </a:ext>
                </a:extLst>
              </p:cNvPr>
              <p:cNvSpPr/>
              <p:nvPr/>
            </p:nvSpPr>
            <p:spPr>
              <a:xfrm>
                <a:off x="6443578" y="2042459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72772F0-405D-4693-A8E7-A9AFE29996DE}"/>
                </a:ext>
              </a:extLst>
            </p:cNvPr>
            <p:cNvGrpSpPr/>
            <p:nvPr/>
          </p:nvGrpSpPr>
          <p:grpSpPr>
            <a:xfrm>
              <a:off x="7531170" y="4259600"/>
              <a:ext cx="594670" cy="594670"/>
              <a:chOff x="7315710" y="2042459"/>
              <a:chExt cx="686556" cy="686556"/>
            </a:xfrm>
          </p:grpSpPr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9CA5C710-15DF-414D-BFC0-9EEB0043D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90493">
                <a:off x="7365154" y="2255722"/>
                <a:ext cx="562246" cy="383809"/>
              </a:xfrm>
              <a:prstGeom prst="rect">
                <a:avLst/>
              </a:prstGeom>
            </p:spPr>
          </p:pic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id="{3063CC81-26FE-4667-AC3E-DCD37FD7E906}"/>
                  </a:ext>
                </a:extLst>
              </p:cNvPr>
              <p:cNvSpPr/>
              <p:nvPr/>
            </p:nvSpPr>
            <p:spPr>
              <a:xfrm>
                <a:off x="7315710" y="2042459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4C5F8F9-064F-400D-8D7C-961F6461DC66}"/>
                </a:ext>
              </a:extLst>
            </p:cNvPr>
            <p:cNvGrpSpPr/>
            <p:nvPr/>
          </p:nvGrpSpPr>
          <p:grpSpPr>
            <a:xfrm>
              <a:off x="6211206" y="4259600"/>
              <a:ext cx="594670" cy="594670"/>
              <a:chOff x="6440258" y="2884012"/>
              <a:chExt cx="686556" cy="686556"/>
            </a:xfrm>
          </p:grpSpPr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3583CC8F-4022-4762-8165-731EBD192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516361">
                <a:off x="6477218" y="2940009"/>
                <a:ext cx="548779" cy="508378"/>
              </a:xfrm>
              <a:prstGeom prst="rect">
                <a:avLst/>
              </a:prstGeom>
            </p:spPr>
          </p:pic>
          <p:sp>
            <p:nvSpPr>
              <p:cNvPr id="58" name="사각형: 둥근 모서리 57">
                <a:extLst>
                  <a:ext uri="{FF2B5EF4-FFF2-40B4-BE49-F238E27FC236}">
                    <a16:creationId xmlns:a16="http://schemas.microsoft.com/office/drawing/2014/main" id="{7444F92C-C3A8-4243-8CC1-D8602AB6F6F8}"/>
                  </a:ext>
                </a:extLst>
              </p:cNvPr>
              <p:cNvSpPr/>
              <p:nvPr/>
            </p:nvSpPr>
            <p:spPr>
              <a:xfrm>
                <a:off x="6440258" y="2884012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4322D26-E678-4F33-B654-7D46CFA75D45}"/>
                </a:ext>
              </a:extLst>
            </p:cNvPr>
            <p:cNvGrpSpPr/>
            <p:nvPr/>
          </p:nvGrpSpPr>
          <p:grpSpPr>
            <a:xfrm>
              <a:off x="6867939" y="4259600"/>
              <a:ext cx="594670" cy="594670"/>
              <a:chOff x="7312390" y="2884012"/>
              <a:chExt cx="686556" cy="686556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D77B5270-D46A-4D3E-BE4D-EACCC9C39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92407">
                <a:off x="7404584" y="3023118"/>
                <a:ext cx="467977" cy="555512"/>
              </a:xfrm>
              <a:prstGeom prst="rect">
                <a:avLst/>
              </a:prstGeom>
            </p:spPr>
          </p:pic>
          <p:sp>
            <p:nvSpPr>
              <p:cNvPr id="59" name="사각형: 둥근 모서리 58">
                <a:extLst>
                  <a:ext uri="{FF2B5EF4-FFF2-40B4-BE49-F238E27FC236}">
                    <a16:creationId xmlns:a16="http://schemas.microsoft.com/office/drawing/2014/main" id="{BA92F409-D606-4509-B709-B9C9DFEBB11B}"/>
                  </a:ext>
                </a:extLst>
              </p:cNvPr>
              <p:cNvSpPr/>
              <p:nvPr/>
            </p:nvSpPr>
            <p:spPr>
              <a:xfrm>
                <a:off x="7312390" y="2884012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934A988-DC71-4428-951E-D75F577030C2}"/>
                </a:ext>
              </a:extLst>
            </p:cNvPr>
            <p:cNvGrpSpPr/>
            <p:nvPr/>
          </p:nvGrpSpPr>
          <p:grpSpPr>
            <a:xfrm>
              <a:off x="6209701" y="4933297"/>
              <a:ext cx="594670" cy="594670"/>
              <a:chOff x="6446695" y="3698150"/>
              <a:chExt cx="686556" cy="686556"/>
            </a:xfrm>
          </p:grpSpPr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id="{00A8347E-5669-415E-9EA1-670F1FFC5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20896">
                <a:off x="6543900" y="3773773"/>
                <a:ext cx="508378" cy="535312"/>
              </a:xfrm>
              <a:prstGeom prst="rect">
                <a:avLst/>
              </a:prstGeom>
            </p:spPr>
          </p:pic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FAABC0C4-8F9B-4D90-A109-33EE4C3E94C9}"/>
                  </a:ext>
                </a:extLst>
              </p:cNvPr>
              <p:cNvSpPr/>
              <p:nvPr/>
            </p:nvSpPr>
            <p:spPr>
              <a:xfrm>
                <a:off x="6446695" y="3698150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CA5D6DD-2D64-4168-8AE6-19716AD383BF}"/>
                </a:ext>
              </a:extLst>
            </p:cNvPr>
            <p:cNvGrpSpPr/>
            <p:nvPr/>
          </p:nvGrpSpPr>
          <p:grpSpPr>
            <a:xfrm>
              <a:off x="6865167" y="4950165"/>
              <a:ext cx="594670" cy="594670"/>
              <a:chOff x="7318827" y="3698150"/>
              <a:chExt cx="686556" cy="686556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8A1A04DF-DB98-4A7D-9686-DDE777D4D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7028">
                <a:off x="7319475" y="3901145"/>
                <a:ext cx="589181" cy="414109"/>
              </a:xfrm>
              <a:prstGeom prst="rect">
                <a:avLst/>
              </a:prstGeom>
            </p:spPr>
          </p:pic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id="{B5A3AE9F-B607-46AD-BFAD-48D6B194274F}"/>
                  </a:ext>
                </a:extLst>
              </p:cNvPr>
              <p:cNvSpPr/>
              <p:nvPr/>
            </p:nvSpPr>
            <p:spPr>
              <a:xfrm>
                <a:off x="7318827" y="3698150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D583CCE-BF66-4038-A1D6-F0A392DD69B8}"/>
                </a:ext>
              </a:extLst>
            </p:cNvPr>
            <p:cNvSpPr/>
            <p:nvPr/>
          </p:nvSpPr>
          <p:spPr>
            <a:xfrm>
              <a:off x="4787666" y="4195481"/>
              <a:ext cx="3449554" cy="1405883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2FDB47-34B6-4E53-B53A-DDDB371EB0AB}"/>
                </a:ext>
              </a:extLst>
            </p:cNvPr>
            <p:cNvSpPr txBox="1"/>
            <p:nvPr/>
          </p:nvSpPr>
          <p:spPr>
            <a:xfrm>
              <a:off x="4875550" y="4610541"/>
              <a:ext cx="594670" cy="5946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500" b="1" dirty="0">
                  <a:latin typeface="+mn-ea"/>
                  <a:cs typeface="+mj-cs"/>
                </a:rPr>
                <a:t>45</a:t>
              </a:r>
              <a:r>
                <a:rPr lang="en-US" altLang="ko-KR" sz="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º</a:t>
              </a:r>
              <a:endParaRPr lang="ko-KR" altLang="en-US" sz="500" b="1" dirty="0">
                <a:latin typeface="+mn-ea"/>
                <a:cs typeface="+mj-cs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C93AF62-0E2D-4FFA-9F80-636635006DC7}"/>
              </a:ext>
            </a:extLst>
          </p:cNvPr>
          <p:cNvGrpSpPr/>
          <p:nvPr/>
        </p:nvGrpSpPr>
        <p:grpSpPr>
          <a:xfrm>
            <a:off x="526269" y="1184312"/>
            <a:ext cx="2087237" cy="1295334"/>
            <a:chOff x="4451037" y="1253033"/>
            <a:chExt cx="3879045" cy="243951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AD85E41-F3E0-4263-B25F-EEAD38CF8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9050">
              <a:off x="4451037" y="2812813"/>
              <a:ext cx="652139" cy="879731"/>
            </a:xfrm>
            <a:prstGeom prst="rect">
              <a:avLst/>
            </a:prstGeom>
          </p:spPr>
        </p:pic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E46521F6-CDFE-4796-AD90-5CE43EDB510B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29237812-290E-45F8-B18D-44D037B1EF72}"/>
                  </a:ext>
                </a:extLst>
              </p:cNvPr>
              <p:cNvGrpSpPr/>
              <p:nvPr/>
            </p:nvGrpSpPr>
            <p:grpSpPr>
              <a:xfrm>
                <a:off x="4564527" y="1253033"/>
                <a:ext cx="3765555" cy="1805549"/>
                <a:chOff x="4564527" y="1253033"/>
                <a:chExt cx="3765555" cy="1805549"/>
              </a:xfrm>
            </p:grpSpPr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26295663-753F-4B5C-8747-A3F81A42B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4527" y="1253033"/>
                  <a:ext cx="3765555" cy="1805549"/>
                </a:xfrm>
                <a:prstGeom prst="rect">
                  <a:avLst/>
                </a:prstGeom>
              </p:spPr>
            </p:pic>
            <p:pic>
              <p:nvPicPr>
                <p:cNvPr id="90" name="그림 89">
                  <a:extLst>
                    <a:ext uri="{FF2B5EF4-FFF2-40B4-BE49-F238E27FC236}">
                      <a16:creationId xmlns:a16="http://schemas.microsoft.com/office/drawing/2014/main" id="{2864331A-9F42-43B5-8484-562496778F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585">
                  <a:off x="5001802" y="1410596"/>
                  <a:ext cx="460752" cy="400109"/>
                </a:xfrm>
                <a:prstGeom prst="rect">
                  <a:avLst/>
                </a:prstGeom>
              </p:spPr>
            </p:pic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C665753A-3D73-40F7-BEBF-65F4B07A78B2}"/>
                    </a:ext>
                  </a:extLst>
                </p:cNvPr>
                <p:cNvSpPr/>
                <p:nvPr/>
              </p:nvSpPr>
              <p:spPr>
                <a:xfrm>
                  <a:off x="5385919" y="1439489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45º,</a:t>
                  </a:r>
                </a:p>
              </p:txBody>
            </p:sp>
            <p:sp>
              <p:nvSpPr>
                <p:cNvPr id="96" name="직사각형 95">
                  <a:extLst>
                    <a:ext uri="{FF2B5EF4-FFF2-40B4-BE49-F238E27FC236}">
                      <a16:creationId xmlns:a16="http://schemas.microsoft.com/office/drawing/2014/main" id="{BD46F020-D97E-4C94-8D74-55D79EB757D6}"/>
                    </a:ext>
                  </a:extLst>
                </p:cNvPr>
                <p:cNvSpPr/>
                <p:nvPr/>
              </p:nvSpPr>
              <p:spPr>
                <a:xfrm>
                  <a:off x="7412002" y="1452645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90º,</a:t>
                  </a:r>
                </a:p>
              </p:txBody>
            </p:sp>
            <p:sp>
              <p:nvSpPr>
                <p:cNvPr id="101" name="직사각형 100">
                  <a:extLst>
                    <a:ext uri="{FF2B5EF4-FFF2-40B4-BE49-F238E27FC236}">
                      <a16:creationId xmlns:a16="http://schemas.microsoft.com/office/drawing/2014/main" id="{22269C37-699D-40B0-A2FF-AED113A7DDD4}"/>
                    </a:ext>
                  </a:extLst>
                </p:cNvPr>
                <p:cNvSpPr/>
                <p:nvPr/>
              </p:nvSpPr>
              <p:spPr>
                <a:xfrm>
                  <a:off x="5250280" y="1996199"/>
                  <a:ext cx="561884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90º</a:t>
                  </a:r>
                </a:p>
              </p:txBody>
            </p:sp>
            <p:sp>
              <p:nvSpPr>
                <p:cNvPr id="107" name="직사각형 106">
                  <a:extLst>
                    <a:ext uri="{FF2B5EF4-FFF2-40B4-BE49-F238E27FC236}">
                      <a16:creationId xmlns:a16="http://schemas.microsoft.com/office/drawing/2014/main" id="{35E1149B-105F-45BC-9A26-B8EC633AE048}"/>
                    </a:ext>
                  </a:extLst>
                </p:cNvPr>
                <p:cNvSpPr/>
                <p:nvPr/>
              </p:nvSpPr>
              <p:spPr>
                <a:xfrm>
                  <a:off x="6439979" y="1439317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135</a:t>
                  </a:r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º,</a:t>
                  </a:r>
                </a:p>
              </p:txBody>
            </p:sp>
            <p:pic>
              <p:nvPicPr>
                <p:cNvPr id="108" name="그림 107">
                  <a:extLst>
                    <a:ext uri="{FF2B5EF4-FFF2-40B4-BE49-F238E27FC236}">
                      <a16:creationId xmlns:a16="http://schemas.microsoft.com/office/drawing/2014/main" id="{967D0B7A-B5FB-4977-A839-15FAEBA53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74293">
                  <a:off x="6035166" y="1386788"/>
                  <a:ext cx="475333" cy="440339"/>
                </a:xfrm>
                <a:prstGeom prst="rect">
                  <a:avLst/>
                </a:prstGeom>
              </p:spPr>
            </p:pic>
            <p:pic>
              <p:nvPicPr>
                <p:cNvPr id="109" name="그림 108">
                  <a:extLst>
                    <a:ext uri="{FF2B5EF4-FFF2-40B4-BE49-F238E27FC236}">
                      <a16:creationId xmlns:a16="http://schemas.microsoft.com/office/drawing/2014/main" id="{ECF16D93-83BD-44F0-8B21-5DE9FBD87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986926">
                  <a:off x="6959998" y="1522366"/>
                  <a:ext cx="510326" cy="358686"/>
                </a:xfrm>
                <a:prstGeom prst="rect">
                  <a:avLst/>
                </a:prstGeom>
              </p:spPr>
            </p:pic>
            <p:pic>
              <p:nvPicPr>
                <p:cNvPr id="110" name="그림 109">
                  <a:extLst>
                    <a:ext uri="{FF2B5EF4-FFF2-40B4-BE49-F238E27FC236}">
                      <a16:creationId xmlns:a16="http://schemas.microsoft.com/office/drawing/2014/main" id="{6D82BCEB-8D69-4FF3-A05D-DEAC80EB3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130168">
                  <a:off x="4837103" y="2065234"/>
                  <a:ext cx="486997" cy="33244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8EBD0-2860-42D4-A51A-C6E1BD9A9934}"/>
                  </a:ext>
                </a:extLst>
              </p:cNvPr>
              <p:cNvSpPr txBox="1"/>
              <p:nvPr/>
            </p:nvSpPr>
            <p:spPr>
              <a:xfrm>
                <a:off x="5669535" y="2005937"/>
                <a:ext cx="2391263" cy="3231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ko-KR" altLang="en-US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포장 해 주세요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  <a:endParaRPr lang="ko-KR" altLang="en-US" sz="500" b="1" dirty="0">
                  <a:latin typeface="+mn-ea"/>
                  <a:cs typeface="+mj-cs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462A562-512D-4F38-895B-F6592BEBC179}"/>
              </a:ext>
            </a:extLst>
          </p:cNvPr>
          <p:cNvGrpSpPr/>
          <p:nvPr/>
        </p:nvGrpSpPr>
        <p:grpSpPr>
          <a:xfrm>
            <a:off x="2710495" y="3717704"/>
            <a:ext cx="4887449" cy="1707736"/>
            <a:chOff x="2710495" y="1135532"/>
            <a:chExt cx="4887449" cy="170773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422367E4-B923-4971-BDB7-83B125C38666}"/>
                </a:ext>
              </a:extLst>
            </p:cNvPr>
            <p:cNvSpPr/>
            <p:nvPr/>
          </p:nvSpPr>
          <p:spPr>
            <a:xfrm>
              <a:off x="3294770" y="1135532"/>
              <a:ext cx="4303174" cy="17077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피자박스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피자박스에 피자 한판이 다 채워지면 포장하기 버튼을 클릭하여 주문 전화와 일치하는지 확인한다 피자를 잘못 넣었다고 생각된다면 빼기버튼을 클릭하면 됩니다 빼기버튼을 클릭하게 되면 가장 나중에 담겨진 피자부터 한 조각 씩 사라집니다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화살표: 왼쪽 56">
              <a:extLst>
                <a:ext uri="{FF2B5EF4-FFF2-40B4-BE49-F238E27FC236}">
                  <a16:creationId xmlns:a16="http://schemas.microsoft.com/office/drawing/2014/main" id="{4C7E4FD8-C22A-49B2-8D8E-C712F015A95F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타원 61">
            <a:extLst>
              <a:ext uri="{FF2B5EF4-FFF2-40B4-BE49-F238E27FC236}">
                <a16:creationId xmlns:a16="http://schemas.microsoft.com/office/drawing/2014/main" id="{9882795E-3036-46E7-91B5-8CA88D4F53C7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33F6FF-9369-4340-87C4-06BB0BA78BA9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B6638-08B0-4D33-B131-56E501B8DBE7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CA869A1-5AEF-40DE-A67F-3B9DB65150C8}"/>
              </a:ext>
            </a:extLst>
          </p:cNvPr>
          <p:cNvGrpSpPr/>
          <p:nvPr/>
        </p:nvGrpSpPr>
        <p:grpSpPr>
          <a:xfrm>
            <a:off x="2710341" y="1016335"/>
            <a:ext cx="4887449" cy="1126689"/>
            <a:chOff x="2710495" y="2679665"/>
            <a:chExt cx="4887449" cy="1126689"/>
          </a:xfrm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E99480C3-6E8E-468D-B4CE-290662AFDCA4}"/>
                </a:ext>
              </a:extLst>
            </p:cNvPr>
            <p:cNvSpPr/>
            <p:nvPr/>
          </p:nvSpPr>
          <p:spPr>
            <a:xfrm>
              <a:off x="3294770" y="2679665"/>
              <a:ext cx="4303174" cy="1126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주문전화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여러 가지의 피자를 원하는 각도만큼 주문이 들어옵니다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 주문 전화를 확인 후 피자 박스에 주문 전화의 내용과 일치하게 피자를 담아야 합니다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67" name="화살표: 왼쪽 66">
              <a:extLst>
                <a:ext uri="{FF2B5EF4-FFF2-40B4-BE49-F238E27FC236}">
                  <a16:creationId xmlns:a16="http://schemas.microsoft.com/office/drawing/2014/main" id="{76F17339-F4A4-47A5-A202-258C0988AB20}"/>
                </a:ext>
              </a:extLst>
            </p:cNvPr>
            <p:cNvSpPr/>
            <p:nvPr/>
          </p:nvSpPr>
          <p:spPr>
            <a:xfrm>
              <a:off x="2710495" y="2949197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8A5EB5D-F06C-4594-B37D-5614762DAA2D}"/>
              </a:ext>
            </a:extLst>
          </p:cNvPr>
          <p:cNvGrpSpPr/>
          <p:nvPr/>
        </p:nvGrpSpPr>
        <p:grpSpPr>
          <a:xfrm>
            <a:off x="2710341" y="2298625"/>
            <a:ext cx="4887449" cy="1299607"/>
            <a:chOff x="2710341" y="4282906"/>
            <a:chExt cx="4887449" cy="1299607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C0A4290B-A6C6-4735-AB22-9FA86DB8F0D4}"/>
                </a:ext>
              </a:extLst>
            </p:cNvPr>
            <p:cNvSpPr/>
            <p:nvPr/>
          </p:nvSpPr>
          <p:spPr>
            <a:xfrm>
              <a:off x="3294616" y="4282906"/>
              <a:ext cx="4303174" cy="12996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피자조각버튼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8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가지의 피자 조각 버튼을 클릭하게 되면 피자박스로 클릭한 피자가 담겨집니다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피자 한 조각의 각도는 피자 버튼 좌측에 나와있습니다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각 라운드 마다 피자 한 조각의 각도는 바뀝니다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화살표: 왼쪽 68">
              <a:extLst>
                <a:ext uri="{FF2B5EF4-FFF2-40B4-BE49-F238E27FC236}">
                  <a16:creationId xmlns:a16="http://schemas.microsoft.com/office/drawing/2014/main" id="{D7186B49-639A-4A31-8DF1-6BDDF67B3993}"/>
                </a:ext>
              </a:extLst>
            </p:cNvPr>
            <p:cNvSpPr/>
            <p:nvPr/>
          </p:nvSpPr>
          <p:spPr>
            <a:xfrm>
              <a:off x="2710341" y="4623597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0B3472A4-0AC8-41B3-8B1B-FD0F9661C673}"/>
              </a:ext>
            </a:extLst>
          </p:cNvPr>
          <p:cNvSpPr/>
          <p:nvPr/>
        </p:nvSpPr>
        <p:spPr>
          <a:xfrm>
            <a:off x="1039871" y="3717704"/>
            <a:ext cx="342921" cy="1223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212B858E-4EA5-42DE-849B-6F7E796F234B}"/>
              </a:ext>
            </a:extLst>
          </p:cNvPr>
          <p:cNvSpPr/>
          <p:nvPr/>
        </p:nvSpPr>
        <p:spPr>
          <a:xfrm>
            <a:off x="1530751" y="3717704"/>
            <a:ext cx="497757" cy="1223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b="1" dirty="0">
                <a:solidFill>
                  <a:schemeClr val="tx1"/>
                </a:solidFill>
              </a:rPr>
              <a:t>포장하기</a:t>
            </a:r>
          </a:p>
        </p:txBody>
      </p:sp>
    </p:spTree>
    <p:extLst>
      <p:ext uri="{BB962C8B-B14F-4D97-AF65-F5344CB8AC3E}">
        <p14:creationId xmlns:p14="http://schemas.microsoft.com/office/powerpoint/2010/main" val="210924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898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채워질 빈 피자박스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피자조각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가지의 피자 버튼 클릭 시 피자박스에 피자가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 주문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주문내역에 피자 종류와 각도가 나와있다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7727C77-43F0-487F-BF4F-BCD6DBD7739E}"/>
              </a:ext>
            </a:extLst>
          </p:cNvPr>
          <p:cNvSpPr/>
          <p:nvPr/>
        </p:nvSpPr>
        <p:spPr>
          <a:xfrm>
            <a:off x="944394" y="1156080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038DB8D6-EE46-47EF-B087-D249EA5EEB20}"/>
              </a:ext>
            </a:extLst>
          </p:cNvPr>
          <p:cNvSpPr/>
          <p:nvPr/>
        </p:nvSpPr>
        <p:spPr>
          <a:xfrm>
            <a:off x="2253554" y="1156080"/>
            <a:ext cx="1380953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포장하기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버스를 찾아라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360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92D698D9-97BE-446C-B1BE-3E4FC829E110}"/>
              </a:ext>
            </a:extLst>
          </p:cNvPr>
          <p:cNvSpPr/>
          <p:nvPr/>
        </p:nvSpPr>
        <p:spPr>
          <a:xfrm>
            <a:off x="3757892" y="4343620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7BA91841-B112-4BF6-817C-D5D6B5997546}"/>
              </a:ext>
            </a:extLst>
          </p:cNvPr>
          <p:cNvSpPr/>
          <p:nvPr/>
        </p:nvSpPr>
        <p:spPr>
          <a:xfrm>
            <a:off x="3750227" y="3686304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F08260C-DD17-444F-95F3-A280D192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6931" y="152461"/>
            <a:ext cx="2046339" cy="4506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FF152-BB49-4F7F-90D1-E6841E502AA5}"/>
              </a:ext>
            </a:extLst>
          </p:cNvPr>
          <p:cNvSpPr txBox="1"/>
          <p:nvPr/>
        </p:nvSpPr>
        <p:spPr>
          <a:xfrm>
            <a:off x="3017521" y="1656399"/>
            <a:ext cx="3436620" cy="15967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D5A06-C611-40A7-87D9-F10D9CC78D32}"/>
              </a:ext>
            </a:extLst>
          </p:cNvPr>
          <p:cNvSpPr txBox="1"/>
          <p:nvPr/>
        </p:nvSpPr>
        <p:spPr>
          <a:xfrm>
            <a:off x="2797112" y="1834330"/>
            <a:ext cx="368808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500" b="1" dirty="0">
                <a:latin typeface="+mn-ea"/>
                <a:cs typeface="+mj-cs"/>
              </a:rPr>
              <a:t>버스를 찾아라</a:t>
            </a:r>
          </a:p>
        </p:txBody>
      </p:sp>
    </p:spTree>
    <p:extLst>
      <p:ext uri="{BB962C8B-B14F-4D97-AF65-F5344CB8AC3E}">
        <p14:creationId xmlns:p14="http://schemas.microsoft.com/office/powerpoint/2010/main" val="1216418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채워진다 피자는 한조각에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45º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FFCBCBF2-D43E-4447-AB90-224505387CA7}"/>
              </a:ext>
            </a:extLst>
          </p:cNvPr>
          <p:cNvGrpSpPr/>
          <p:nvPr/>
        </p:nvGrpSpPr>
        <p:grpSpPr>
          <a:xfrm>
            <a:off x="5536942" y="4103282"/>
            <a:ext cx="594670" cy="594670"/>
            <a:chOff x="6450219" y="1216746"/>
            <a:chExt cx="686556" cy="686556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75828EFE-C807-435E-ACBD-0D0C0276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02B14936-1777-44D4-A751-DA1375C6DD18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6A239604-6FF3-4AD3-B2DE-8BEB9496706B}"/>
              </a:ext>
            </a:extLst>
          </p:cNvPr>
          <p:cNvGrpSpPr/>
          <p:nvPr/>
        </p:nvGrpSpPr>
        <p:grpSpPr>
          <a:xfrm>
            <a:off x="7526165" y="4798799"/>
            <a:ext cx="594670" cy="594670"/>
            <a:chOff x="7322351" y="1216746"/>
            <a:chExt cx="686556" cy="686556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1A399F10-9838-4062-9D82-8DDEAEFF9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D76F583A-08B7-491C-B9F8-62E08E3D94D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EF2036E-25B4-487B-A431-27F6E4756CF0}"/>
              </a:ext>
            </a:extLst>
          </p:cNvPr>
          <p:cNvGrpSpPr/>
          <p:nvPr/>
        </p:nvGrpSpPr>
        <p:grpSpPr>
          <a:xfrm>
            <a:off x="5530123" y="4782149"/>
            <a:ext cx="594670" cy="594670"/>
            <a:chOff x="6443578" y="2042459"/>
            <a:chExt cx="686556" cy="686556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C25B48BA-945E-4534-B53F-D455A7626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B1D6DF65-87DF-4D5D-AC0E-4A0CAFFEDAAC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516EC6EF-7F56-4A03-910C-11DD6B51F4B7}"/>
              </a:ext>
            </a:extLst>
          </p:cNvPr>
          <p:cNvGrpSpPr/>
          <p:nvPr/>
        </p:nvGrpSpPr>
        <p:grpSpPr>
          <a:xfrm>
            <a:off x="7522512" y="4103282"/>
            <a:ext cx="594670" cy="594670"/>
            <a:chOff x="7315710" y="2042459"/>
            <a:chExt cx="686556" cy="686556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76C722E4-24C8-4A9A-B0EC-38963A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C8BE8516-8714-4254-AEF3-9C0B5A20857E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45E079A3-E8DA-4D22-AD94-37B1B1B48A2D}"/>
              </a:ext>
            </a:extLst>
          </p:cNvPr>
          <p:cNvGrpSpPr/>
          <p:nvPr/>
        </p:nvGrpSpPr>
        <p:grpSpPr>
          <a:xfrm>
            <a:off x="6202548" y="4103282"/>
            <a:ext cx="594670" cy="594670"/>
            <a:chOff x="6440258" y="2884012"/>
            <a:chExt cx="686556" cy="686556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AC9C7A9D-8FEE-4A29-8225-24E00DC5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D16A1E2C-5A79-46E4-B54C-3326AD38AC17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CA7A54F-249D-4420-9FBA-F2A9C0C4E9FD}"/>
              </a:ext>
            </a:extLst>
          </p:cNvPr>
          <p:cNvGrpSpPr/>
          <p:nvPr/>
        </p:nvGrpSpPr>
        <p:grpSpPr>
          <a:xfrm>
            <a:off x="6859281" y="4103282"/>
            <a:ext cx="594670" cy="594670"/>
            <a:chOff x="7312390" y="2884012"/>
            <a:chExt cx="686556" cy="686556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E5B2941B-BA79-4151-BC44-7B420D24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206F2A05-E0EA-4D42-841E-0FF85DE27EE7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66BC0CF7-A482-4083-9CD8-59D7148F90E3}"/>
              </a:ext>
            </a:extLst>
          </p:cNvPr>
          <p:cNvGrpSpPr/>
          <p:nvPr/>
        </p:nvGrpSpPr>
        <p:grpSpPr>
          <a:xfrm>
            <a:off x="6201043" y="4776979"/>
            <a:ext cx="594670" cy="594670"/>
            <a:chOff x="6446695" y="3698150"/>
            <a:chExt cx="686556" cy="686556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4DDBD445-CBBA-46E7-AA3F-517B987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67727C58-D17D-4EF1-ADC7-1D167CFC80C1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4CA9428F-1144-4A2F-8816-F1F7B933716F}"/>
              </a:ext>
            </a:extLst>
          </p:cNvPr>
          <p:cNvGrpSpPr/>
          <p:nvPr/>
        </p:nvGrpSpPr>
        <p:grpSpPr>
          <a:xfrm>
            <a:off x="6856509" y="4793847"/>
            <a:ext cx="594670" cy="594670"/>
            <a:chOff x="7318827" y="3698150"/>
            <a:chExt cx="686556" cy="686556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4E34181D-C1E8-4480-B22A-0032ECA65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4F5528B8-2CDF-4FFC-98E9-677B8C3952E8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1C9BA394-FB3F-4D56-AD08-64A36B674047}"/>
              </a:ext>
            </a:extLst>
          </p:cNvPr>
          <p:cNvSpPr/>
          <p:nvPr/>
        </p:nvSpPr>
        <p:spPr>
          <a:xfrm>
            <a:off x="4779008" y="4039163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9262FF-DBF9-4D6B-B4A6-3779C0294423}"/>
              </a:ext>
            </a:extLst>
          </p:cNvPr>
          <p:cNvSpPr txBox="1"/>
          <p:nvPr/>
        </p:nvSpPr>
        <p:spPr>
          <a:xfrm>
            <a:off x="4866892" y="4454223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5426AE0D-09CA-4BFC-A5E7-49ACC4A54F90}"/>
              </a:ext>
            </a:extLst>
          </p:cNvPr>
          <p:cNvGrpSpPr/>
          <p:nvPr/>
        </p:nvGrpSpPr>
        <p:grpSpPr>
          <a:xfrm>
            <a:off x="4555869" y="1096715"/>
            <a:ext cx="3765555" cy="1805549"/>
            <a:chOff x="4564527" y="1253033"/>
            <a:chExt cx="3765555" cy="1805549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62AB7118-587C-498A-9540-78CB22CF49E5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99" name="그림 98">
                <a:extLst>
                  <a:ext uri="{FF2B5EF4-FFF2-40B4-BE49-F238E27FC236}">
                    <a16:creationId xmlns:a16="http://schemas.microsoft.com/office/drawing/2014/main" id="{F5C67379-57C0-4077-BDE7-2F9C73128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BD5D2194-D49D-4135-B689-75F5D918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00912567-75CE-4E9C-BB80-335420D590E3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803929BB-A4FD-469A-BF94-15CE843AA37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27C2CFC9-E51A-4840-BDBE-764F970B7E2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A9AF1190-4267-4686-BEBE-BC2F45F01C37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6" name="그림 105">
                <a:extLst>
                  <a:ext uri="{FF2B5EF4-FFF2-40B4-BE49-F238E27FC236}">
                    <a16:creationId xmlns:a16="http://schemas.microsoft.com/office/drawing/2014/main" id="{40CCC0B6-C612-4370-8EAF-A379848B8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id="{C7B8DD72-9614-4107-81AA-0A2128B1A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id="{C9105331-37B7-4854-86B3-448E397BD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F8AE94B-680A-4236-B125-38EED1D2F8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4" name="그림 113">
            <a:extLst>
              <a:ext uri="{FF2B5EF4-FFF2-40B4-BE49-F238E27FC236}">
                <a16:creationId xmlns:a16="http://schemas.microsoft.com/office/drawing/2014/main" id="{48122EA4-4EFA-40BF-86FF-AB680FDC4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82D9E13C-348F-419C-929D-0970B56C53DF}"/>
              </a:ext>
            </a:extLst>
          </p:cNvPr>
          <p:cNvSpPr/>
          <p:nvPr/>
        </p:nvSpPr>
        <p:spPr>
          <a:xfrm>
            <a:off x="944394" y="1156080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7C4CA7A4-ABAA-41EF-8B7E-478435CCFF5D}"/>
              </a:ext>
            </a:extLst>
          </p:cNvPr>
          <p:cNvSpPr/>
          <p:nvPr/>
        </p:nvSpPr>
        <p:spPr>
          <a:xfrm>
            <a:off x="2253554" y="1156080"/>
            <a:ext cx="1380953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포장하기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1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>
            <a:extLst>
              <a:ext uri="{FF2B5EF4-FFF2-40B4-BE49-F238E27FC236}">
                <a16:creationId xmlns:a16="http://schemas.microsoft.com/office/drawing/2014/main" id="{385C1144-EE35-4CEF-B74D-88BF1C6C1D68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FBDCA199-B68E-4B36-977A-D00328B82111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C94CC4CE-4A86-4FB0-9364-E5320A0A9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2" name="그림 101">
                <a:extLst>
                  <a:ext uri="{FF2B5EF4-FFF2-40B4-BE49-F238E27FC236}">
                    <a16:creationId xmlns:a16="http://schemas.microsoft.com/office/drawing/2014/main" id="{290DA14B-7944-4535-880B-7E9A11DBA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ED2FB645-AE23-48CB-B49B-A6E659064468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838C5FAC-C150-4ADF-ABBD-7DEEF86BD9EB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D6A1064E-C38B-484B-AF90-515490D0B7A1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29CEC2BB-17CA-4446-A247-90A4C275FC74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id="{D02EFC2A-E45C-4BC1-BF19-136BDE1F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id="{B7305ADB-10D4-4425-8308-86A2F5304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id="{7B6DEC86-FAFF-4300-89E9-ED7A7C951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9D11984-7510-481F-968B-C3E7EBE35FFB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id="{DE971347-1310-4EA0-AC33-E3DBE816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797786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4-1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1176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정답입니다 문구가 출력되며 피자 박스가 닫히고 손이 내려와 피자를 가져간다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AF8602A-DFE2-4FCE-A5A2-C0891BAEB2F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A812EE04-CBDC-4BC1-9DB5-6C144306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1FD341D3-A4C4-412B-857F-F1A4CA23735C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1C22128B-C65B-49B6-8E7E-6D7CA4670923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70F92644-A9DC-4105-8863-CE84D31EC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99DADFD7-E18E-40B0-91D4-B88F14DE1768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5F429B8-DC8E-4478-860E-296E47B5DE7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068BEF0C-FBB8-42EA-90F2-589184E0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A3D3BE58-14C4-4927-BED2-DAB45A5F3896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4115AD2-66E2-45F3-861A-13E61A4B3D1A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210DB307-2CB8-4BC0-8E6A-12778919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1ACEC312-B4FD-4141-8CD2-12B59139803B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61FE0348-D2B3-4630-B83C-58BF9BF7F810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E586AC6D-D974-4EEE-BE97-DB684FDB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F0378A35-E7EC-498B-A67D-A96B55F5BA5A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78921BDA-05AD-48E3-B472-D1B59D57C9DD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EEB8F932-B49A-4EBC-8CCC-0B6863F4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DFA57CC7-A0B7-4291-A99E-BB5ED729157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7122F648-247A-468A-87AD-8BAC7457BB6D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E2E263B0-52E6-469D-A88D-0426A387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CFDC5323-B5B3-45C0-BA1B-66390E735A4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022F8A25-273F-44E2-97CB-B3B3165DF413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60F10947-4BE5-4869-95ED-43B6F0C6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4C0AB6B0-7062-4FC2-B551-40366A759B67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7FCBA8D7-9516-4C29-9F2C-5BCDBC47F87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34D16D-CFEF-4838-8943-88689500F536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8278A9-9DD1-43E8-8ED7-0A0B4C8A54D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9D19F0A-5C23-4A0B-9194-7ECF9B63CC28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7219321E-84CE-4007-B255-D9AF082C012C}"/>
              </a:ext>
            </a:extLst>
          </p:cNvPr>
          <p:cNvSpPr/>
          <p:nvPr/>
        </p:nvSpPr>
        <p:spPr>
          <a:xfrm>
            <a:off x="944394" y="1156080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39E0332C-E207-4003-8E95-2C90609890A8}"/>
              </a:ext>
            </a:extLst>
          </p:cNvPr>
          <p:cNvSpPr/>
          <p:nvPr/>
        </p:nvSpPr>
        <p:spPr>
          <a:xfrm>
            <a:off x="2253554" y="1156080"/>
            <a:ext cx="1380953" cy="339342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포장하기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2C71D4B-CA25-42B1-9506-6C25369D312F}"/>
              </a:ext>
            </a:extLst>
          </p:cNvPr>
          <p:cNvSpPr/>
          <p:nvPr/>
        </p:nvSpPr>
        <p:spPr>
          <a:xfrm>
            <a:off x="2461884" y="2312721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0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61ED53F4-2AAF-4225-811D-40A529F0ED03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B6472B1D-9300-4221-850C-B11179B8B1A6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88" name="그림 187">
                <a:extLst>
                  <a:ext uri="{FF2B5EF4-FFF2-40B4-BE49-F238E27FC236}">
                    <a16:creationId xmlns:a16="http://schemas.microsoft.com/office/drawing/2014/main" id="{47B02F4E-C64D-4CE2-B72B-40197292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89" name="그림 188">
                <a:extLst>
                  <a:ext uri="{FF2B5EF4-FFF2-40B4-BE49-F238E27FC236}">
                    <a16:creationId xmlns:a16="http://schemas.microsoft.com/office/drawing/2014/main" id="{06D87389-E3A0-441E-ACC7-FBBEBD18E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id="{A7F47AB6-2026-4C43-B1BD-45D42E70F78A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:a16="http://schemas.microsoft.com/office/drawing/2014/main" id="{03BFE2CE-0E08-4CA2-8012-39A9A666ECA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id="{C7055AE2-09B2-46C1-AB62-AD56D423814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id="{28F80B79-74E6-4BCE-8744-80CA6C45052A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94" name="그림 193">
                <a:extLst>
                  <a:ext uri="{FF2B5EF4-FFF2-40B4-BE49-F238E27FC236}">
                    <a16:creationId xmlns:a16="http://schemas.microsoft.com/office/drawing/2014/main" id="{F2862B8A-667D-4D6C-8688-84735BC46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95" name="그림 194">
                <a:extLst>
                  <a:ext uri="{FF2B5EF4-FFF2-40B4-BE49-F238E27FC236}">
                    <a16:creationId xmlns:a16="http://schemas.microsoft.com/office/drawing/2014/main" id="{7AA55811-7FE0-4D08-99EB-2317EBE2A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96" name="그림 195">
                <a:extLst>
                  <a:ext uri="{FF2B5EF4-FFF2-40B4-BE49-F238E27FC236}">
                    <a16:creationId xmlns:a16="http://schemas.microsoft.com/office/drawing/2014/main" id="{FA1FAEFB-1E22-41C4-A451-F766FAC9E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7E3AE02-8EC7-4EE5-8394-1D52437BBCAE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98" name="그림 197">
            <a:extLst>
              <a:ext uri="{FF2B5EF4-FFF2-40B4-BE49-F238E27FC236}">
                <a16:creationId xmlns:a16="http://schemas.microsoft.com/office/drawing/2014/main" id="{94248255-D78B-42DF-BD3A-0909F5F38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8408"/>
              </p:ext>
            </p:extLst>
          </p:nvPr>
        </p:nvGraphicFramePr>
        <p:xfrm>
          <a:off x="8682181" y="768599"/>
          <a:ext cx="3365886" cy="170623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76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803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B4A433CC-F535-4D2C-8511-8E09B00F7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3236">
            <a:off x="1209926" y="2006255"/>
            <a:ext cx="1453525" cy="1389127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7C633EF2-A6FF-4DD7-AD7D-88411B6C5C5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5D6A9496-50FA-46A8-B2C7-A64873DF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160" name="사각형: 둥근 모서리 159">
              <a:extLst>
                <a:ext uri="{FF2B5EF4-FFF2-40B4-BE49-F238E27FC236}">
                  <a16:creationId xmlns:a16="http://schemas.microsoft.com/office/drawing/2014/main" id="{3C08E359-6844-4519-8B71-AF0597762FAB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60EEC576-CFA7-4CC9-892B-45F4E5F64558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504B58D7-BF7B-47EB-8DE5-18CDDE9C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163" name="사각형: 둥근 모서리 162">
              <a:extLst>
                <a:ext uri="{FF2B5EF4-FFF2-40B4-BE49-F238E27FC236}">
                  <a16:creationId xmlns:a16="http://schemas.microsoft.com/office/drawing/2014/main" id="{C9EC49FF-47EE-41F5-BFC7-95E3A226C531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F35CBE2C-3E69-4DB2-9705-31EDB0EEE40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A631387B-E9C6-47C3-A978-7B83E626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166" name="사각형: 둥근 모서리 165">
              <a:extLst>
                <a:ext uri="{FF2B5EF4-FFF2-40B4-BE49-F238E27FC236}">
                  <a16:creationId xmlns:a16="http://schemas.microsoft.com/office/drawing/2014/main" id="{95921FE9-46B5-4D0C-B819-BD340D9081F1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6E22DEF9-DFC5-4561-A762-7494F266BFAC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168" name="그림 167">
              <a:extLst>
                <a:ext uri="{FF2B5EF4-FFF2-40B4-BE49-F238E27FC236}">
                  <a16:creationId xmlns:a16="http://schemas.microsoft.com/office/drawing/2014/main" id="{0871C6E8-2B92-45E0-AD0B-F45288F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169" name="사각형: 둥근 모서리 168">
              <a:extLst>
                <a:ext uri="{FF2B5EF4-FFF2-40B4-BE49-F238E27FC236}">
                  <a16:creationId xmlns:a16="http://schemas.microsoft.com/office/drawing/2014/main" id="{3EC0DBFF-51BF-473F-9208-FA613B4AD139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44BB0EDE-3AAB-44A7-BA96-E040200C0FFC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171" name="그림 170">
              <a:extLst>
                <a:ext uri="{FF2B5EF4-FFF2-40B4-BE49-F238E27FC236}">
                  <a16:creationId xmlns:a16="http://schemas.microsoft.com/office/drawing/2014/main" id="{81A5B233-2C03-4151-8F4D-B908597B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172" name="사각형: 둥근 모서리 171">
              <a:extLst>
                <a:ext uri="{FF2B5EF4-FFF2-40B4-BE49-F238E27FC236}">
                  <a16:creationId xmlns:a16="http://schemas.microsoft.com/office/drawing/2014/main" id="{6D4F5007-8D87-4463-A2FD-C5B0969F033D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4FF95664-FE7B-4D94-A54A-E1F4D12C45C1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id="{F75DC7AC-E588-4D3A-82F1-87E97C9B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175" name="사각형: 둥근 모서리 174">
              <a:extLst>
                <a:ext uri="{FF2B5EF4-FFF2-40B4-BE49-F238E27FC236}">
                  <a16:creationId xmlns:a16="http://schemas.microsoft.com/office/drawing/2014/main" id="{B3F48D4E-A855-4C46-BB67-F8009C8FD4D9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6A04AE31-B3EA-4C01-A36C-9B29AB3061FE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177" name="그림 176">
              <a:extLst>
                <a:ext uri="{FF2B5EF4-FFF2-40B4-BE49-F238E27FC236}">
                  <a16:creationId xmlns:a16="http://schemas.microsoft.com/office/drawing/2014/main" id="{A73F6612-7C05-4457-B103-0799B879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FC7DF05D-5006-4680-A4CA-8094C65A856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A23F7EFF-5828-43B3-B863-8D08D677D586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7A637827-1965-41F4-8797-BD2CAC0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id="{D4B521CC-EA66-4C43-BE50-CF68EEF4D99C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1A812468-0C45-4D7B-8EC3-0324011AEFC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8EF64C3-5138-4C9B-B3B7-8DB68087ACEC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1DADD2A-16CF-4C8E-AB23-52887D25E773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5083054-B7BD-4B36-B847-9CEF24DB7FFB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1D57DD6D-F787-4DA5-B910-7B97D592C3AD}"/>
              </a:ext>
            </a:extLst>
          </p:cNvPr>
          <p:cNvSpPr/>
          <p:nvPr/>
        </p:nvSpPr>
        <p:spPr>
          <a:xfrm>
            <a:off x="3425494" y="2046646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85294686-C1B0-4AF6-BE05-ED3D4A239C9B}"/>
              </a:ext>
            </a:extLst>
          </p:cNvPr>
          <p:cNvSpPr/>
          <p:nvPr/>
        </p:nvSpPr>
        <p:spPr>
          <a:xfrm>
            <a:off x="944394" y="1156080"/>
            <a:ext cx="698299" cy="3393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E5B5D0F6-C94F-4751-A86A-8C5BFBE0E5BF}"/>
              </a:ext>
            </a:extLst>
          </p:cNvPr>
          <p:cNvSpPr/>
          <p:nvPr/>
        </p:nvSpPr>
        <p:spPr>
          <a:xfrm>
            <a:off x="2253554" y="1156080"/>
            <a:ext cx="1380953" cy="339342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포장하기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48A55A8-0575-4FBF-B940-EC0C24998D6B}"/>
              </a:ext>
            </a:extLst>
          </p:cNvPr>
          <p:cNvSpPr/>
          <p:nvPr/>
        </p:nvSpPr>
        <p:spPr>
          <a:xfrm>
            <a:off x="334545" y="2795510"/>
            <a:ext cx="8351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주문이 취소되었습니다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11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 주문이요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57937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문제가 다음으로 넘어갈수록 피자의 조각수가 많아진다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각도를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30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30º,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180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4605194" y="433366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7266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4-1-4 </a:t>
            </a:r>
            <a:r>
              <a:rPr lang="ko-KR" altLang="en-US" sz="1800" spc="-150" dirty="0">
                <a:latin typeface="+mn-ea"/>
              </a:rPr>
              <a:t>평면도형의 이동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열려라</a:t>
            </a:r>
            <a:r>
              <a:rPr lang="en-US" altLang="ko-KR" sz="2800" dirty="0"/>
              <a:t>!</a:t>
            </a:r>
            <a:r>
              <a:rPr lang="ko-KR" altLang="en-US" sz="2800" dirty="0"/>
              <a:t> 보물상자</a:t>
            </a:r>
            <a:endParaRPr lang="en-US" altLang="ko-KR" sz="2800" dirty="0"/>
          </a:p>
          <a:p>
            <a:r>
              <a:rPr lang="ko-KR" altLang="en-US" sz="1600" dirty="0"/>
              <a:t>보물상자의 열쇠를 찾아보자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0015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DDFD170F-1397-4EF3-A673-77AE8C81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22" y="1952299"/>
            <a:ext cx="4926558" cy="374084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열려라</a:t>
            </a:r>
            <a:r>
              <a:rPr lang="en-US" altLang="ko-KR" sz="1000" b="1" dirty="0"/>
              <a:t>! </a:t>
            </a:r>
            <a:r>
              <a:rPr lang="ko-KR" altLang="en-US" sz="1000" b="1" dirty="0"/>
              <a:t>보물상자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443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712B6996-FBA5-42F1-99DB-552565AB41B3}"/>
              </a:ext>
            </a:extLst>
          </p:cNvPr>
          <p:cNvSpPr/>
          <p:nvPr/>
        </p:nvSpPr>
        <p:spPr>
          <a:xfrm>
            <a:off x="3530632" y="275243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22C52F4-EF44-43DE-8F38-C72E594291DA}"/>
              </a:ext>
            </a:extLst>
          </p:cNvPr>
          <p:cNvSpPr/>
          <p:nvPr/>
        </p:nvSpPr>
        <p:spPr>
          <a:xfrm>
            <a:off x="1704325" y="1076528"/>
            <a:ext cx="547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열려라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보물상자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292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8A4C6C6-1E2C-4BED-94C6-0612112BCC70}"/>
              </a:ext>
            </a:extLst>
          </p:cNvPr>
          <p:cNvGrpSpPr/>
          <p:nvPr/>
        </p:nvGrpSpPr>
        <p:grpSpPr>
          <a:xfrm>
            <a:off x="813342" y="5087056"/>
            <a:ext cx="1004495" cy="463809"/>
            <a:chOff x="6940234" y="1373660"/>
            <a:chExt cx="1297587" cy="599140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E5173B8-F870-4229-8684-1A00B6C6EB98}"/>
                </a:ext>
              </a:extLst>
            </p:cNvPr>
            <p:cNvGrpSpPr/>
            <p:nvPr/>
          </p:nvGrpSpPr>
          <p:grpSpPr>
            <a:xfrm>
              <a:off x="6940234" y="1399097"/>
              <a:ext cx="63412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52" name="L 도형 51">
                <a:extLst>
                  <a:ext uri="{FF2B5EF4-FFF2-40B4-BE49-F238E27FC236}">
                    <a16:creationId xmlns:a16="http://schemas.microsoft.com/office/drawing/2014/main" id="{173D0AD7-63D6-4027-AD17-0AE95CF16AF9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L 도형 56">
                <a:extLst>
                  <a:ext uri="{FF2B5EF4-FFF2-40B4-BE49-F238E27FC236}">
                    <a16:creationId xmlns:a16="http://schemas.microsoft.com/office/drawing/2014/main" id="{BC9C2E5A-6543-490F-B250-5C9A387148FB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6299B8A-631B-4021-9405-83B21ADB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542731" y="1234054"/>
              <a:ext cx="555484" cy="83469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AB0A3C1-B0B3-454A-9914-E4E946784136}"/>
              </a:ext>
            </a:extLst>
          </p:cNvPr>
          <p:cNvGrpSpPr/>
          <p:nvPr/>
        </p:nvGrpSpPr>
        <p:grpSpPr>
          <a:xfrm>
            <a:off x="4950142" y="5091915"/>
            <a:ext cx="1109744" cy="458950"/>
            <a:chOff x="7426763" y="4624057"/>
            <a:chExt cx="1433545" cy="592862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612992F0-D8F1-4B7A-85EC-62C0BB74FECD}"/>
                </a:ext>
              </a:extLst>
            </p:cNvPr>
            <p:cNvGrpSpPr/>
            <p:nvPr/>
          </p:nvGrpSpPr>
          <p:grpSpPr>
            <a:xfrm rot="16200000">
              <a:off x="7426763" y="4643215"/>
              <a:ext cx="57370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6" name="L 도형 75">
                <a:extLst>
                  <a:ext uri="{FF2B5EF4-FFF2-40B4-BE49-F238E27FC236}">
                    <a16:creationId xmlns:a16="http://schemas.microsoft.com/office/drawing/2014/main" id="{DCA70298-9A8C-42EA-BD21-9870776AAD56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 도형 78">
                <a:extLst>
                  <a:ext uri="{FF2B5EF4-FFF2-40B4-BE49-F238E27FC236}">
                    <a16:creationId xmlns:a16="http://schemas.microsoft.com/office/drawing/2014/main" id="{2B0A7629-6CEE-4564-8BBF-A819F6DF3072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BDBD4743-1F25-496E-8E02-A8CDB73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8165218" y="4484451"/>
              <a:ext cx="555484" cy="83469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C45A84A-7021-473C-9C4A-79068F1CF639}"/>
              </a:ext>
            </a:extLst>
          </p:cNvPr>
          <p:cNvGrpSpPr/>
          <p:nvPr/>
        </p:nvGrpSpPr>
        <p:grpSpPr>
          <a:xfrm>
            <a:off x="3602043" y="5189838"/>
            <a:ext cx="1119730" cy="430014"/>
            <a:chOff x="6953107" y="3572397"/>
            <a:chExt cx="1446445" cy="555484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619CF3F3-F25A-4135-97AB-B11411059BF7}"/>
                </a:ext>
              </a:extLst>
            </p:cNvPr>
            <p:cNvGrpSpPr/>
            <p:nvPr/>
          </p:nvGrpSpPr>
          <p:grpSpPr>
            <a:xfrm rot="5400000" flipH="1">
              <a:off x="6973654" y="3563287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1" name="L 도형 70">
                <a:extLst>
                  <a:ext uri="{FF2B5EF4-FFF2-40B4-BE49-F238E27FC236}">
                    <a16:creationId xmlns:a16="http://schemas.microsoft.com/office/drawing/2014/main" id="{9DEA5B85-1610-4015-A511-52881B1BF0F0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L 도형 71">
                <a:extLst>
                  <a:ext uri="{FF2B5EF4-FFF2-40B4-BE49-F238E27FC236}">
                    <a16:creationId xmlns:a16="http://schemas.microsoft.com/office/drawing/2014/main" id="{362DDEE0-3839-4135-A225-76ACCE6A885A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F3067C61-F723-4481-B8E2-29D279DC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704462" y="3432791"/>
              <a:ext cx="555484" cy="83469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열려라</a:t>
            </a:r>
            <a:r>
              <a:rPr lang="en-US" altLang="ko-KR" sz="1000" b="1" dirty="0"/>
              <a:t>! </a:t>
            </a:r>
            <a:r>
              <a:rPr lang="ko-KR" altLang="en-US" sz="1000" b="1" dirty="0"/>
              <a:t>보물상자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686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 상단에 도형과 방향 돌리기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뒤집기 문제가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출력돼있다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열쇠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보물상자의 열쇠 보물상자 상단의 문제를 보고 맞는 열쇠를 고른다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석상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325993" y="47807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B0E18F2-3646-4035-B9DD-764608F0BA3E}"/>
              </a:ext>
            </a:extLst>
          </p:cNvPr>
          <p:cNvSpPr/>
          <p:nvPr/>
        </p:nvSpPr>
        <p:spPr>
          <a:xfrm>
            <a:off x="596802" y="5026632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6D0477BB-3C19-4475-AB1A-1C4AA0D4FA50}"/>
              </a:ext>
            </a:extLst>
          </p:cNvPr>
          <p:cNvSpPr/>
          <p:nvPr/>
        </p:nvSpPr>
        <p:spPr>
          <a:xfrm>
            <a:off x="2094296" y="5019620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18BB68FD-F93C-41F9-9477-122CE1FF23A1}"/>
              </a:ext>
            </a:extLst>
          </p:cNvPr>
          <p:cNvSpPr/>
          <p:nvPr/>
        </p:nvSpPr>
        <p:spPr>
          <a:xfrm>
            <a:off x="3428556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78C8795B-A256-4709-AA59-016CFB8C15FE}"/>
              </a:ext>
            </a:extLst>
          </p:cNvPr>
          <p:cNvSpPr/>
          <p:nvPr/>
        </p:nvSpPr>
        <p:spPr>
          <a:xfrm>
            <a:off x="4751318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5265770" y="190320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7EDA6B3-38F0-40DF-AC2E-6EACFEEA3933}"/>
              </a:ext>
            </a:extLst>
          </p:cNvPr>
          <p:cNvGrpSpPr/>
          <p:nvPr/>
        </p:nvGrpSpPr>
        <p:grpSpPr>
          <a:xfrm>
            <a:off x="2402906" y="5130903"/>
            <a:ext cx="953431" cy="473441"/>
            <a:chOff x="6881076" y="2446922"/>
            <a:chExt cx="1231623" cy="6115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65A27CEF-F6A8-4E35-B5AA-77F750B12662}"/>
                </a:ext>
              </a:extLst>
            </p:cNvPr>
            <p:cNvGrpSpPr/>
            <p:nvPr/>
          </p:nvGrpSpPr>
          <p:grpSpPr>
            <a:xfrm flipH="1">
              <a:off x="6881076" y="2446922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68" name="L 도형 67">
                <a:extLst>
                  <a:ext uri="{FF2B5EF4-FFF2-40B4-BE49-F238E27FC236}">
                    <a16:creationId xmlns:a16="http://schemas.microsoft.com/office/drawing/2014/main" id="{F2FE21B4-993E-4AB4-BBF5-4CF0F437231E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L 도형 68">
                <a:extLst>
                  <a:ext uri="{FF2B5EF4-FFF2-40B4-BE49-F238E27FC236}">
                    <a16:creationId xmlns:a16="http://schemas.microsoft.com/office/drawing/2014/main" id="{7EDB146F-34F4-4950-9B4E-C8A3FCD0A977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C736466C-EAD6-4359-B08C-9A7340DD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417609" y="2363413"/>
              <a:ext cx="555484" cy="83469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14481" y="25217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5721F34-0036-4998-892C-06BE2A018E37}"/>
              </a:ext>
            </a:extLst>
          </p:cNvPr>
          <p:cNvGrpSpPr/>
          <p:nvPr/>
        </p:nvGrpSpPr>
        <p:grpSpPr>
          <a:xfrm>
            <a:off x="735084" y="2046709"/>
            <a:ext cx="2752047" cy="2764582"/>
            <a:chOff x="735084" y="2046709"/>
            <a:chExt cx="2752047" cy="2764582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C41E546-1D73-4E56-9F31-D1A00443C964}"/>
                </a:ext>
              </a:extLst>
            </p:cNvPr>
            <p:cNvGrpSpPr/>
            <p:nvPr/>
          </p:nvGrpSpPr>
          <p:grpSpPr>
            <a:xfrm>
              <a:off x="735084" y="2046709"/>
              <a:ext cx="2752047" cy="2764582"/>
              <a:chOff x="1027548" y="2238381"/>
              <a:chExt cx="3779663" cy="377966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2F80A807-B178-46B1-A765-9DAB4E32B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48" y="2238381"/>
                <a:ext cx="3779663" cy="3779663"/>
              </a:xfrm>
              <a:prstGeom prst="rect">
                <a:avLst/>
              </a:prstGeom>
            </p:spPr>
          </p:pic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6966416-B655-436F-B077-C7ED6F45A0FB}"/>
                  </a:ext>
                </a:extLst>
              </p:cNvPr>
              <p:cNvGrpSpPr/>
              <p:nvPr/>
            </p:nvGrpSpPr>
            <p:grpSpPr>
              <a:xfrm>
                <a:off x="1944986" y="3117283"/>
                <a:ext cx="774472" cy="700679"/>
                <a:chOff x="438625" y="2796099"/>
                <a:chExt cx="2054815" cy="1859028"/>
              </a:xfrm>
              <a:solidFill>
                <a:schemeClr val="tx1"/>
              </a:solidFill>
            </p:grpSpPr>
            <p:sp>
              <p:nvSpPr>
                <p:cNvPr id="5" name="L 도형 4">
                  <a:extLst>
                    <a:ext uri="{FF2B5EF4-FFF2-40B4-BE49-F238E27FC236}">
                      <a16:creationId xmlns:a16="http://schemas.microsoft.com/office/drawing/2014/main" id="{D2DE875D-A518-4842-841B-9FC6D037C2FC}"/>
                    </a:ext>
                  </a:extLst>
                </p:cNvPr>
                <p:cNvSpPr/>
                <p:nvPr/>
              </p:nvSpPr>
              <p:spPr>
                <a:xfrm>
                  <a:off x="1123562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L 도형 48">
                  <a:extLst>
                    <a:ext uri="{FF2B5EF4-FFF2-40B4-BE49-F238E27FC236}">
                      <a16:creationId xmlns:a16="http://schemas.microsoft.com/office/drawing/2014/main" id="{A826B5EE-C10D-4A5D-A7D6-29847F2363F5}"/>
                    </a:ext>
                  </a:extLst>
                </p:cNvPr>
                <p:cNvSpPr/>
                <p:nvPr/>
              </p:nvSpPr>
              <p:spPr>
                <a:xfrm rot="10800000">
                  <a:off x="438625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4D7C8C83-A12A-4373-91C8-1FFDFE87D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9632" y="3129077"/>
                <a:ext cx="708250" cy="732672"/>
              </a:xfrm>
              <a:prstGeom prst="rect">
                <a:avLst/>
              </a:prstGeom>
            </p:spPr>
          </p:pic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36F07B4-3AF8-46C2-BC6B-5CEE697B0EE9}"/>
                </a:ext>
              </a:extLst>
            </p:cNvPr>
            <p:cNvSpPr/>
            <p:nvPr/>
          </p:nvSpPr>
          <p:spPr>
            <a:xfrm>
              <a:off x="1941841" y="3329283"/>
              <a:ext cx="36099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8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60137CF-F9D0-4C82-B4F4-4A581698D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838380"/>
            <a:ext cx="3360033" cy="26750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열려라</a:t>
            </a:r>
            <a:r>
              <a:rPr lang="en-US" altLang="ko-KR" sz="1000" b="1" dirty="0"/>
              <a:t>! </a:t>
            </a:r>
            <a:r>
              <a:rPr lang="ko-KR" altLang="en-US" sz="1000" b="1" dirty="0"/>
              <a:t>보물상자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6570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보물상자에 맞춰지고 상자가 열리며 정답입니다 문구가 출력되고 보물이 쏟아진다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96843" y="193290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6C545A7-3E05-431E-A018-B13CA9CB7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5" y="2186622"/>
            <a:ext cx="1999750" cy="17982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8B7654D1-3F05-4490-9329-AE8A9EEAB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732693"/>
            <a:ext cx="1999750" cy="179821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875B2F71-F676-4A69-8681-3B8F318DB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" y="2715244"/>
            <a:ext cx="1999750" cy="179821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8400F0-533E-4383-96A2-3ADF97A8FF80}"/>
              </a:ext>
            </a:extLst>
          </p:cNvPr>
          <p:cNvSpPr/>
          <p:nvPr/>
        </p:nvSpPr>
        <p:spPr>
          <a:xfrm>
            <a:off x="2461884" y="2312721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569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A1BBB5-9C8C-4108-ABA8-54F264DE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3" y="1855894"/>
            <a:ext cx="4551007" cy="3500775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9CF5EF3B-EB03-48FA-99D2-1ED3035FFD25}"/>
              </a:ext>
            </a:extLst>
          </p:cNvPr>
          <p:cNvGrpSpPr/>
          <p:nvPr/>
        </p:nvGrpSpPr>
        <p:grpSpPr>
          <a:xfrm rot="3842675">
            <a:off x="1724592" y="2473466"/>
            <a:ext cx="1630491" cy="1637917"/>
            <a:chOff x="1056595" y="2091437"/>
            <a:chExt cx="3779663" cy="3779663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4DADC062-9ED0-4E69-B738-5E51CBD9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017">
              <a:off x="1056595" y="2091437"/>
              <a:ext cx="3779663" cy="3779663"/>
            </a:xfrm>
            <a:prstGeom prst="rect">
              <a:avLst/>
            </a:prstGeom>
          </p:spPr>
        </p:pic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8AE80A12-9E48-4434-A32F-6E17D512933E}"/>
                </a:ext>
              </a:extLst>
            </p:cNvPr>
            <p:cNvGrpSpPr/>
            <p:nvPr/>
          </p:nvGrpSpPr>
          <p:grpSpPr>
            <a:xfrm>
              <a:off x="1944986" y="3117283"/>
              <a:ext cx="774472" cy="700679"/>
              <a:chOff x="438625" y="2796099"/>
              <a:chExt cx="2054815" cy="1859028"/>
            </a:xfrm>
            <a:solidFill>
              <a:schemeClr val="tx1"/>
            </a:solidFill>
          </p:grpSpPr>
          <p:sp>
            <p:nvSpPr>
              <p:cNvPr id="56" name="L 도형 55">
                <a:extLst>
                  <a:ext uri="{FF2B5EF4-FFF2-40B4-BE49-F238E27FC236}">
                    <a16:creationId xmlns:a16="http://schemas.microsoft.com/office/drawing/2014/main" id="{7268A160-FEA9-495F-9A1E-A5CB79F779ED}"/>
                  </a:ext>
                </a:extLst>
              </p:cNvPr>
              <p:cNvSpPr/>
              <p:nvPr/>
            </p:nvSpPr>
            <p:spPr>
              <a:xfrm>
                <a:off x="1123562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L 도형 57">
                <a:extLst>
                  <a:ext uri="{FF2B5EF4-FFF2-40B4-BE49-F238E27FC236}">
                    <a16:creationId xmlns:a16="http://schemas.microsoft.com/office/drawing/2014/main" id="{237CC7A1-1236-404E-BEFE-7E479DD1DB39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C762FBF7-B63F-4DBC-BE62-0982FA78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32" y="3129077"/>
              <a:ext cx="708250" cy="73267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열려라</a:t>
            </a:r>
            <a:r>
              <a:rPr lang="en-US" altLang="ko-KR" sz="1000" b="1" dirty="0"/>
              <a:t>! </a:t>
            </a:r>
            <a:r>
              <a:rPr lang="ko-KR" altLang="en-US" sz="1000" b="1" dirty="0"/>
              <a:t>보물상자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9384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맞지 않고 보물 상자가 구덩이로 떨어져 열 수 없게 되고 오답입니다 문구가 출력되며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38684" y="203571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B38689B-68A0-4E9B-BB7C-0F30F39002FA}"/>
              </a:ext>
            </a:extLst>
          </p:cNvPr>
          <p:cNvSpPr/>
          <p:nvPr/>
        </p:nvSpPr>
        <p:spPr>
          <a:xfrm>
            <a:off x="3361028" y="2322722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6033F02-921B-4F99-A7E6-AF6FBA507D09}"/>
              </a:ext>
            </a:extLst>
          </p:cNvPr>
          <p:cNvSpPr/>
          <p:nvPr/>
        </p:nvSpPr>
        <p:spPr>
          <a:xfrm>
            <a:off x="2368626" y="2870946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89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4-2-3 </a:t>
            </a:r>
            <a:r>
              <a:rPr lang="ko-KR" altLang="en-US" sz="1800" spc="-150" dirty="0">
                <a:latin typeface="+mn-ea"/>
              </a:rPr>
              <a:t>소수의 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고구마 택배요</a:t>
            </a:r>
            <a:r>
              <a:rPr lang="en-US" altLang="ko-KR" sz="2800" dirty="0"/>
              <a:t>!</a:t>
            </a:r>
            <a:endParaRPr lang="ko-KR" altLang="en-US" sz="2800" dirty="0"/>
          </a:p>
          <a:p>
            <a:r>
              <a:rPr lang="ko-KR" altLang="en-US" sz="1600" dirty="0"/>
              <a:t>무게에 맞춰 박스에 고구마를 담아보자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74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E378D7C4-0E4F-4FA4-9381-A30D46075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1" y="3870959"/>
            <a:ext cx="1694174" cy="1649726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4" y="961954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버스를 찾아라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470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9F14ED4F-8669-4619-BD75-0F9727BF2008}"/>
              </a:ext>
            </a:extLst>
          </p:cNvPr>
          <p:cNvSpPr/>
          <p:nvPr/>
        </p:nvSpPr>
        <p:spPr>
          <a:xfrm>
            <a:off x="942371" y="3879720"/>
            <a:ext cx="502061" cy="3086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560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929771" y="2562550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995980" y="1407487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1334883" y="1858514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8E0A867C-1626-46D1-9907-9CE299C353E6}"/>
              </a:ext>
            </a:extLst>
          </p:cNvPr>
          <p:cNvSpPr/>
          <p:nvPr/>
        </p:nvSpPr>
        <p:spPr>
          <a:xfrm>
            <a:off x="3431900" y="1760818"/>
            <a:ext cx="4752789" cy="12816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스마트폰 </a:t>
            </a:r>
            <a:r>
              <a:rPr lang="en-US" altLang="ko-KR" sz="1500" b="1" dirty="0">
                <a:solidFill>
                  <a:schemeClr val="tx1"/>
                </a:solidFill>
              </a:rPr>
              <a:t>- </a:t>
            </a:r>
            <a:r>
              <a:rPr lang="ko-KR" altLang="en-US" sz="1500" b="1" dirty="0">
                <a:solidFill>
                  <a:schemeClr val="tx1"/>
                </a:solidFill>
              </a:rPr>
              <a:t>스마트폰 화면의 길 찾기 어플을 이용하여 알맞은 버스의 번호를 구하면 됩니다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화살표: 왼쪽 36">
            <a:extLst>
              <a:ext uri="{FF2B5EF4-FFF2-40B4-BE49-F238E27FC236}">
                <a16:creationId xmlns:a16="http://schemas.microsoft.com/office/drawing/2014/main" id="{170919DE-495C-4B65-A8DC-C2C0F1039E47}"/>
              </a:ext>
            </a:extLst>
          </p:cNvPr>
          <p:cNvSpPr/>
          <p:nvPr/>
        </p:nvSpPr>
        <p:spPr>
          <a:xfrm>
            <a:off x="2449348" y="2115261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229B7694-7890-458B-A408-D20C0D065502}"/>
              </a:ext>
            </a:extLst>
          </p:cNvPr>
          <p:cNvSpPr/>
          <p:nvPr/>
        </p:nvSpPr>
        <p:spPr>
          <a:xfrm>
            <a:off x="3431748" y="3962400"/>
            <a:ext cx="4736892" cy="140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버스</a:t>
            </a:r>
            <a:r>
              <a:rPr lang="en-US" altLang="ko-KR" sz="1500" b="1" dirty="0">
                <a:solidFill>
                  <a:schemeClr val="tx1"/>
                </a:solidFill>
              </a:rPr>
              <a:t> - </a:t>
            </a:r>
            <a:r>
              <a:rPr lang="ko-KR" altLang="en-US" sz="1500" b="1" dirty="0">
                <a:solidFill>
                  <a:schemeClr val="tx1"/>
                </a:solidFill>
              </a:rPr>
              <a:t>어플의 문제를 이용하여 정답에 해당하는 번호를 가진 버스를 클릭하여 탑승합니다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9" name="화살표: 왼쪽 38">
            <a:extLst>
              <a:ext uri="{FF2B5EF4-FFF2-40B4-BE49-F238E27FC236}">
                <a16:creationId xmlns:a16="http://schemas.microsoft.com/office/drawing/2014/main" id="{CE847732-45A7-4256-BE9B-322116AF80C0}"/>
              </a:ext>
            </a:extLst>
          </p:cNvPr>
          <p:cNvSpPr/>
          <p:nvPr/>
        </p:nvSpPr>
        <p:spPr>
          <a:xfrm>
            <a:off x="2449195" y="444674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FC232F33-61B6-46A9-8AB5-7238A27962E0}"/>
              </a:ext>
            </a:extLst>
          </p:cNvPr>
          <p:cNvSpPr/>
          <p:nvPr/>
        </p:nvSpPr>
        <p:spPr>
          <a:xfrm>
            <a:off x="7831980" y="1081684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65D841-B871-4208-9953-21D5148D515A}"/>
              </a:ext>
            </a:extLst>
          </p:cNvPr>
          <p:cNvSpPr txBox="1"/>
          <p:nvPr/>
        </p:nvSpPr>
        <p:spPr>
          <a:xfrm>
            <a:off x="7831980" y="1081991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D2BF4-9C95-4F72-95B3-0B7B9448F515}"/>
              </a:ext>
            </a:extLst>
          </p:cNvPr>
          <p:cNvSpPr txBox="1"/>
          <p:nvPr/>
        </p:nvSpPr>
        <p:spPr>
          <a:xfrm>
            <a:off x="7648577" y="98946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175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택배요</a:t>
            </a:r>
            <a:r>
              <a:rPr lang="en-US" altLang="ko-KR" sz="1000" dirty="0"/>
              <a:t>!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992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BF3B0E41-A8E1-49B8-A14B-7471C0DD1CF6}"/>
              </a:ext>
            </a:extLst>
          </p:cNvPr>
          <p:cNvSpPr/>
          <p:nvPr/>
        </p:nvSpPr>
        <p:spPr>
          <a:xfrm>
            <a:off x="2248739" y="1092815"/>
            <a:ext cx="478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택배요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6DD2DB90-CDBB-4839-AB6F-4C1FD5C5B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58" y="2752436"/>
            <a:ext cx="4173444" cy="2616227"/>
          </a:xfrm>
          <a:prstGeom prst="rect">
            <a:avLst/>
          </a:prstGeom>
        </p:spPr>
      </p:pic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8835F42F-53D2-44BB-9A2A-664750E80EB3}"/>
              </a:ext>
            </a:extLst>
          </p:cNvPr>
          <p:cNvSpPr/>
          <p:nvPr/>
        </p:nvSpPr>
        <p:spPr>
          <a:xfrm>
            <a:off x="3538297" y="3409752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A4AEB08F-B2D9-4B09-B366-C1EEB53A57F4}"/>
              </a:ext>
            </a:extLst>
          </p:cNvPr>
          <p:cNvSpPr/>
          <p:nvPr/>
        </p:nvSpPr>
        <p:spPr>
          <a:xfrm>
            <a:off x="3530632" y="275243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</p:spTree>
    <p:extLst>
      <p:ext uri="{BB962C8B-B14F-4D97-AF65-F5344CB8AC3E}">
        <p14:creationId xmlns:p14="http://schemas.microsoft.com/office/powerpoint/2010/main" val="349257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C359701A-6422-4A97-B385-C5D7C093B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" y="1025529"/>
            <a:ext cx="2194743" cy="137582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택배요</a:t>
            </a:r>
            <a:r>
              <a:rPr lang="en-US" altLang="ko-KR" sz="1000" dirty="0"/>
              <a:t>!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5128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FCE86D02-FB32-4B7E-93F5-203C4F5450D4}"/>
              </a:ext>
            </a:extLst>
          </p:cNvPr>
          <p:cNvGrpSpPr/>
          <p:nvPr/>
        </p:nvGrpSpPr>
        <p:grpSpPr>
          <a:xfrm>
            <a:off x="467705" y="2582960"/>
            <a:ext cx="3024320" cy="525942"/>
            <a:chOff x="484871" y="1221452"/>
            <a:chExt cx="5567421" cy="96819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8811479-524C-45B6-934A-97DAE72A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26858">
              <a:off x="484871" y="1221452"/>
              <a:ext cx="717719" cy="96819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B09CC38-449F-4117-9AC5-147166F00B85}"/>
                </a:ext>
              </a:extLst>
            </p:cNvPr>
            <p:cNvSpPr/>
            <p:nvPr/>
          </p:nvSpPr>
          <p:spPr>
            <a:xfrm>
              <a:off x="1087269" y="1237889"/>
              <a:ext cx="4965023" cy="5895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고구마 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3.8kg</a:t>
              </a: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포장 해주세요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73808ED-4988-4CF3-921F-47B512966BE0}"/>
              </a:ext>
            </a:extLst>
          </p:cNvPr>
          <p:cNvGrpSpPr/>
          <p:nvPr/>
        </p:nvGrpSpPr>
        <p:grpSpPr>
          <a:xfrm>
            <a:off x="501907" y="4862916"/>
            <a:ext cx="2424199" cy="282681"/>
            <a:chOff x="5929842" y="1061200"/>
            <a:chExt cx="2424199" cy="282681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D895127D-7491-48DC-A3E8-F6BB0AAFAC2D}"/>
                </a:ext>
              </a:extLst>
            </p:cNvPr>
            <p:cNvSpPr/>
            <p:nvPr/>
          </p:nvSpPr>
          <p:spPr>
            <a:xfrm>
              <a:off x="5929842" y="1061200"/>
              <a:ext cx="614792" cy="27700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넣기</a:t>
              </a: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3FE1ACA8-070F-4ABA-B306-3E5D8893497B}"/>
                </a:ext>
              </a:extLst>
            </p:cNvPr>
            <p:cNvSpPr/>
            <p:nvPr/>
          </p:nvSpPr>
          <p:spPr>
            <a:xfrm>
              <a:off x="6633866" y="1061200"/>
              <a:ext cx="614792" cy="27700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빼기</a:t>
              </a: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E1173D28-ACC3-4A8B-BDBF-8122CB6ADB38}"/>
                </a:ext>
              </a:extLst>
            </p:cNvPr>
            <p:cNvSpPr/>
            <p:nvPr/>
          </p:nvSpPr>
          <p:spPr>
            <a:xfrm>
              <a:off x="7337890" y="1061200"/>
              <a:ext cx="1016151" cy="282681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포장하기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08ABCC6-B869-46FC-B5E6-CAD1AEC3A50C}"/>
              </a:ext>
            </a:extLst>
          </p:cNvPr>
          <p:cNvGrpSpPr/>
          <p:nvPr/>
        </p:nvGrpSpPr>
        <p:grpSpPr>
          <a:xfrm>
            <a:off x="1205557" y="3421225"/>
            <a:ext cx="1016151" cy="1075793"/>
            <a:chOff x="5800995" y="1703520"/>
            <a:chExt cx="2616512" cy="2770085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0A13EA87-04BA-4C92-B98D-A5B98EE32DD9}"/>
                </a:ext>
              </a:extLst>
            </p:cNvPr>
            <p:cNvGrpSpPr/>
            <p:nvPr/>
          </p:nvGrpSpPr>
          <p:grpSpPr>
            <a:xfrm>
              <a:off x="5920768" y="1703520"/>
              <a:ext cx="1074929" cy="534929"/>
              <a:chOff x="6699337" y="1727286"/>
              <a:chExt cx="1074929" cy="534929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86D2EFE5-EE27-4913-AF61-22FAB14BF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478" y="1783010"/>
                <a:ext cx="841392" cy="338578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E3C416F-7368-48A9-B302-B37A14DAC330}"/>
                  </a:ext>
                </a:extLst>
              </p:cNvPr>
              <p:cNvSpPr/>
              <p:nvPr/>
            </p:nvSpPr>
            <p:spPr>
              <a:xfrm>
                <a:off x="6699337" y="1727286"/>
                <a:ext cx="1074929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0.1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B9B8396-964E-40BE-A92C-31074209CB14}"/>
                </a:ext>
              </a:extLst>
            </p:cNvPr>
            <p:cNvGrpSpPr/>
            <p:nvPr/>
          </p:nvGrpSpPr>
          <p:grpSpPr>
            <a:xfrm>
              <a:off x="7229413" y="1711062"/>
              <a:ext cx="1074930" cy="534929"/>
              <a:chOff x="6696423" y="2330720"/>
              <a:chExt cx="1074930" cy="534929"/>
            </a:xfrm>
          </p:grpSpPr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9FAE0E03-6C6C-4149-BF4F-E72B66154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460" y="2361251"/>
                <a:ext cx="995424" cy="400562"/>
              </a:xfrm>
              <a:prstGeom prst="rect">
                <a:avLst/>
              </a:prstGeom>
            </p:spPr>
          </p:pic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73E1A49C-9884-44F3-9C02-28D87EE5DFF1}"/>
                  </a:ext>
                </a:extLst>
              </p:cNvPr>
              <p:cNvSpPr/>
              <p:nvPr/>
            </p:nvSpPr>
            <p:spPr>
              <a:xfrm>
                <a:off x="6696423" y="2330720"/>
                <a:ext cx="1074930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0.2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2C66206-CA27-4678-8AEE-A63423AD3CE7}"/>
                </a:ext>
              </a:extLst>
            </p:cNvPr>
            <p:cNvGrpSpPr/>
            <p:nvPr/>
          </p:nvGrpSpPr>
          <p:grpSpPr>
            <a:xfrm>
              <a:off x="5920767" y="2120261"/>
              <a:ext cx="1074930" cy="534928"/>
              <a:chOff x="6686959" y="3097706"/>
              <a:chExt cx="1074930" cy="534928"/>
            </a:xfrm>
          </p:grpSpPr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775B14A2-3AF0-42AD-BC86-529D87E3B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747" y="3122738"/>
                <a:ext cx="1052851" cy="423669"/>
              </a:xfrm>
              <a:prstGeom prst="rect">
                <a:avLst/>
              </a:prstGeom>
            </p:spPr>
          </p:pic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2C83F712-26B1-4466-B9E1-2575919F6837}"/>
                  </a:ext>
                </a:extLst>
              </p:cNvPr>
              <p:cNvSpPr/>
              <p:nvPr/>
            </p:nvSpPr>
            <p:spPr>
              <a:xfrm>
                <a:off x="6686959" y="3097706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0.3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DC8420A-654E-4C79-8775-E543462FA710}"/>
                </a:ext>
              </a:extLst>
            </p:cNvPr>
            <p:cNvGrpSpPr/>
            <p:nvPr/>
          </p:nvGrpSpPr>
          <p:grpSpPr>
            <a:xfrm>
              <a:off x="7167742" y="2160719"/>
              <a:ext cx="1172514" cy="534928"/>
              <a:chOff x="6565526" y="3954540"/>
              <a:chExt cx="1172514" cy="534928"/>
            </a:xfrm>
          </p:grpSpPr>
          <p:pic>
            <p:nvPicPr>
              <p:cNvPr id="62" name="그림 61">
                <a:extLst>
                  <a:ext uri="{FF2B5EF4-FFF2-40B4-BE49-F238E27FC236}">
                    <a16:creationId xmlns:a16="http://schemas.microsoft.com/office/drawing/2014/main" id="{3358DFCC-87D1-4FAD-9E2A-F6001A47B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526" y="3959984"/>
                <a:ext cx="1172514" cy="471822"/>
              </a:xfrm>
              <a:prstGeom prst="rect">
                <a:avLst/>
              </a:prstGeom>
            </p:spPr>
          </p:pic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96F7608D-79A6-4E81-993D-4DF7A81B5FB5}"/>
                  </a:ext>
                </a:extLst>
              </p:cNvPr>
              <p:cNvSpPr/>
              <p:nvPr/>
            </p:nvSpPr>
            <p:spPr>
              <a:xfrm>
                <a:off x="6627198" y="3954540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0.4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048167A-D041-4B8E-A24E-A75F1041F94B}"/>
                </a:ext>
              </a:extLst>
            </p:cNvPr>
            <p:cNvGrpSpPr/>
            <p:nvPr/>
          </p:nvGrpSpPr>
          <p:grpSpPr>
            <a:xfrm>
              <a:off x="5800995" y="2654266"/>
              <a:ext cx="1275218" cy="566356"/>
              <a:chOff x="6057481" y="2676681"/>
              <a:chExt cx="1275218" cy="566356"/>
            </a:xfrm>
          </p:grpSpPr>
          <p:pic>
            <p:nvPicPr>
              <p:cNvPr id="57" name="그림 56">
                <a:extLst>
                  <a:ext uri="{FF2B5EF4-FFF2-40B4-BE49-F238E27FC236}">
                    <a16:creationId xmlns:a16="http://schemas.microsoft.com/office/drawing/2014/main" id="{531747F3-8197-419D-911A-21491EB6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83B263BE-F3B7-4952-9495-42CFADFBFCEE}"/>
                  </a:ext>
                </a:extLst>
              </p:cNvPr>
              <p:cNvSpPr/>
              <p:nvPr/>
            </p:nvSpPr>
            <p:spPr>
              <a:xfrm>
                <a:off x="6157622" y="2708110"/>
                <a:ext cx="1074930" cy="53492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0.5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49055EA-089A-4848-9639-8FE195625C6B}"/>
                </a:ext>
              </a:extLst>
            </p:cNvPr>
            <p:cNvGrpSpPr/>
            <p:nvPr/>
          </p:nvGrpSpPr>
          <p:grpSpPr>
            <a:xfrm>
              <a:off x="7142289" y="2694393"/>
              <a:ext cx="1275218" cy="564151"/>
              <a:chOff x="6057481" y="2676681"/>
              <a:chExt cx="1275218" cy="564151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12944522-F9A3-4939-9992-67F466603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4BD4CEB9-EAD5-4720-BA47-91407086206C}"/>
                  </a:ext>
                </a:extLst>
              </p:cNvPr>
              <p:cNvSpPr/>
              <p:nvPr/>
            </p:nvSpPr>
            <p:spPr>
              <a:xfrm>
                <a:off x="6158894" y="2705903"/>
                <a:ext cx="1074930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0.6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3C0DACF-FD07-48B0-9FE4-C54E758D6D98}"/>
                </a:ext>
              </a:extLst>
            </p:cNvPr>
            <p:cNvGrpSpPr/>
            <p:nvPr/>
          </p:nvGrpSpPr>
          <p:grpSpPr>
            <a:xfrm>
              <a:off x="5817423" y="3275975"/>
              <a:ext cx="1275218" cy="553489"/>
              <a:chOff x="6057481" y="2676681"/>
              <a:chExt cx="1275218" cy="553489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E9C4E9D3-1A4C-4481-A365-1AB167CE5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76E3396-125E-45C9-AF40-4A858758A309}"/>
                  </a:ext>
                </a:extLst>
              </p:cNvPr>
              <p:cNvSpPr/>
              <p:nvPr/>
            </p:nvSpPr>
            <p:spPr>
              <a:xfrm>
                <a:off x="6160826" y="2695242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0.7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E5368A0-BAC5-4528-826F-45A8B72BC136}"/>
                </a:ext>
              </a:extLst>
            </p:cNvPr>
            <p:cNvGrpSpPr/>
            <p:nvPr/>
          </p:nvGrpSpPr>
          <p:grpSpPr>
            <a:xfrm>
              <a:off x="7140510" y="3294537"/>
              <a:ext cx="1275218" cy="551406"/>
              <a:chOff x="6057481" y="2676681"/>
              <a:chExt cx="1275218" cy="551406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394AEF4D-AE24-45F4-9D84-10F74295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7008775-3897-419E-9A1A-9564D9370C4E}"/>
                  </a:ext>
                </a:extLst>
              </p:cNvPr>
              <p:cNvSpPr/>
              <p:nvPr/>
            </p:nvSpPr>
            <p:spPr>
              <a:xfrm>
                <a:off x="6182298" y="2693159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0.8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0FAC9D6-30C6-42E8-8715-2666ADF4B8CD}"/>
                </a:ext>
              </a:extLst>
            </p:cNvPr>
            <p:cNvGrpSpPr/>
            <p:nvPr/>
          </p:nvGrpSpPr>
          <p:grpSpPr>
            <a:xfrm>
              <a:off x="5866418" y="3916901"/>
              <a:ext cx="1275218" cy="556704"/>
              <a:chOff x="6057481" y="2676681"/>
              <a:chExt cx="1275218" cy="556704"/>
            </a:xfrm>
          </p:grpSpPr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EE5EF4DA-EF11-4949-851C-099DA8C15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E933A386-3937-4F66-B0B8-E92C664415F7}"/>
                  </a:ext>
                </a:extLst>
              </p:cNvPr>
              <p:cNvSpPr/>
              <p:nvPr/>
            </p:nvSpPr>
            <p:spPr>
              <a:xfrm>
                <a:off x="6157622" y="2698457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0.9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21FE551-2420-4FBE-B258-220E7DBFCF4A}"/>
              </a:ext>
            </a:extLst>
          </p:cNvPr>
          <p:cNvGrpSpPr/>
          <p:nvPr/>
        </p:nvGrpSpPr>
        <p:grpSpPr>
          <a:xfrm>
            <a:off x="3492025" y="2401358"/>
            <a:ext cx="4059395" cy="832757"/>
            <a:chOff x="2710495" y="1135532"/>
            <a:chExt cx="4692408" cy="1085378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2A2D56E6-EE2C-49C4-AACA-3731E0C41ADF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주문전화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소수 점이 있는 수로 고구마 포장 전화가 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화살표: 왼쪽 48">
              <a:extLst>
                <a:ext uri="{FF2B5EF4-FFF2-40B4-BE49-F238E27FC236}">
                  <a16:creationId xmlns:a16="http://schemas.microsoft.com/office/drawing/2014/main" id="{51AC24BC-8B5D-4AE5-AABE-378B0F7C3F40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타원 58">
            <a:extLst>
              <a:ext uri="{FF2B5EF4-FFF2-40B4-BE49-F238E27FC236}">
                <a16:creationId xmlns:a16="http://schemas.microsoft.com/office/drawing/2014/main" id="{FBBA7735-0DAB-487B-8174-878FA8E95F19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C113103-0822-47BA-ABC3-FFE5A6E70FF2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6C60CA-E86C-43D0-A5F6-90D599A9D021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CA2D9E69-9A44-4E1A-AE8F-C63EE6960919}"/>
              </a:ext>
            </a:extLst>
          </p:cNvPr>
          <p:cNvGrpSpPr/>
          <p:nvPr/>
        </p:nvGrpSpPr>
        <p:grpSpPr>
          <a:xfrm>
            <a:off x="3492025" y="1056236"/>
            <a:ext cx="4059395" cy="1085378"/>
            <a:chOff x="2710495" y="1135532"/>
            <a:chExt cx="4692408" cy="1085378"/>
          </a:xfrm>
        </p:grpSpPr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54148898-C97A-4ACE-A483-16607D3C5132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상자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고구마 버튼을 클릭하면 상자에 고구마가 담기게 됩니다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화살표: 왼쪽 73">
              <a:extLst>
                <a:ext uri="{FF2B5EF4-FFF2-40B4-BE49-F238E27FC236}">
                  <a16:creationId xmlns:a16="http://schemas.microsoft.com/office/drawing/2014/main" id="{A549D08C-46B2-4732-8037-9B1326AF4002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5F69D656-B0E6-47C1-9C10-04A8521E6523}"/>
              </a:ext>
            </a:extLst>
          </p:cNvPr>
          <p:cNvGrpSpPr/>
          <p:nvPr/>
        </p:nvGrpSpPr>
        <p:grpSpPr>
          <a:xfrm>
            <a:off x="3492025" y="3416612"/>
            <a:ext cx="4059395" cy="887641"/>
            <a:chOff x="2710495" y="1135532"/>
            <a:chExt cx="4692408" cy="1085378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92A5B8C5-E9E8-488B-B698-F719BE694CD0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고구마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주문전화를 보고 알맞은 무게만큼 고구마를 클릭하여 박스에 채워 넣습니다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화살표: 왼쪽 76">
              <a:extLst>
                <a:ext uri="{FF2B5EF4-FFF2-40B4-BE49-F238E27FC236}">
                  <a16:creationId xmlns:a16="http://schemas.microsoft.com/office/drawing/2014/main" id="{D16F8BB9-E794-4AA7-BFA4-4C3C7833E819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8B4593EC-C575-4BE8-938E-CE95FA5A0DB1}"/>
              </a:ext>
            </a:extLst>
          </p:cNvPr>
          <p:cNvGrpSpPr/>
          <p:nvPr/>
        </p:nvGrpSpPr>
        <p:grpSpPr>
          <a:xfrm>
            <a:off x="3492025" y="4413083"/>
            <a:ext cx="4059395" cy="1205651"/>
            <a:chOff x="2710495" y="1135532"/>
            <a:chExt cx="4692408" cy="1085378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E0013FB8-2291-45A6-80B6-4BE92CB01860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넣기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빼기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포장하기 버튼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넣기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빼기 버튼을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한번 클릭하면 버튼이 활성화가 됩니다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포장하기 버튼을 클릭 시 정답 확인 화면으로 넘어갑니다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화살표: 왼쪽 79">
              <a:extLst>
                <a:ext uri="{FF2B5EF4-FFF2-40B4-BE49-F238E27FC236}">
                  <a16:creationId xmlns:a16="http://schemas.microsoft.com/office/drawing/2014/main" id="{9A6A2CF1-D1E1-41BA-B876-2F40095D80B6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008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8811479-524C-45B6-934A-97DAE72A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택배요</a:t>
            </a:r>
            <a:r>
              <a:rPr lang="en-US" altLang="ko-KR" sz="1000" dirty="0"/>
              <a:t>!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상자가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포장주문이 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0.9kg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까지의 고구마 버튼이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클릭 시 상자로 고구마가 채워진다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넣기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추가할 땐 넣기 버튼 뺄 땐 빼기버튼 고구마 포장이 완료 됐을 땐 포장하기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EB09CC38-449F-4117-9AC5-147166F00B85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A13EA87-04BA-4C92-B98D-A5B98EE32DD9}"/>
              </a:ext>
            </a:extLst>
          </p:cNvPr>
          <p:cNvGrpSpPr/>
          <p:nvPr/>
        </p:nvGrpSpPr>
        <p:grpSpPr>
          <a:xfrm>
            <a:off x="5912388" y="1774528"/>
            <a:ext cx="756807" cy="304541"/>
            <a:chOff x="6796478" y="1783010"/>
            <a:chExt cx="841392" cy="338578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86D2EFE5-EE27-4913-AF61-22FAB14B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478" y="1783010"/>
              <a:ext cx="841392" cy="338578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E3C416F-7368-48A9-B302-B37A14DAC330}"/>
                </a:ext>
              </a:extLst>
            </p:cNvPr>
            <p:cNvSpPr/>
            <p:nvPr/>
          </p:nvSpPr>
          <p:spPr>
            <a:xfrm>
              <a:off x="6893655" y="1790716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0.1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B9B8396-964E-40BE-A92C-31074209CB14}"/>
              </a:ext>
            </a:extLst>
          </p:cNvPr>
          <p:cNvGrpSpPr/>
          <p:nvPr/>
        </p:nvGrpSpPr>
        <p:grpSpPr>
          <a:xfrm>
            <a:off x="7285305" y="1717406"/>
            <a:ext cx="843302" cy="339346"/>
            <a:chOff x="6719461" y="2361252"/>
            <a:chExt cx="995425" cy="400561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9FAE0E03-6C6C-4149-BF4F-E72B6615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461" y="2361252"/>
              <a:ext cx="995425" cy="400561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73E1A49C-9884-44F3-9C02-28D87EE5DFF1}"/>
                </a:ext>
              </a:extLst>
            </p:cNvPr>
            <p:cNvSpPr/>
            <p:nvPr/>
          </p:nvSpPr>
          <p:spPr>
            <a:xfrm>
              <a:off x="6921611" y="2396880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0.2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C66206-CA27-4678-8AEE-A63423AD3CE7}"/>
              </a:ext>
            </a:extLst>
          </p:cNvPr>
          <p:cNvGrpSpPr/>
          <p:nvPr/>
        </p:nvGrpSpPr>
        <p:grpSpPr>
          <a:xfrm>
            <a:off x="5842349" y="2174061"/>
            <a:ext cx="956927" cy="385069"/>
            <a:chOff x="6690747" y="3122738"/>
            <a:chExt cx="1052851" cy="423669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775B14A2-3AF0-42AD-BC86-529D87E3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47" y="3122738"/>
              <a:ext cx="1052851" cy="423669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2C83F712-26B1-4466-B9E1-2575919F6837}"/>
                </a:ext>
              </a:extLst>
            </p:cNvPr>
            <p:cNvSpPr/>
            <p:nvPr/>
          </p:nvSpPr>
          <p:spPr>
            <a:xfrm>
              <a:off x="6921611" y="3177918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0.3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DC8420A-654E-4C79-8775-E543462FA710}"/>
              </a:ext>
            </a:extLst>
          </p:cNvPr>
          <p:cNvGrpSpPr/>
          <p:nvPr/>
        </p:nvGrpSpPr>
        <p:grpSpPr>
          <a:xfrm>
            <a:off x="7177465" y="2150680"/>
            <a:ext cx="1012505" cy="407434"/>
            <a:chOff x="6565526" y="3959984"/>
            <a:chExt cx="1172514" cy="471822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3358DFCC-87D1-4FAD-9E2A-F6001A47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526" y="3959984"/>
              <a:ext cx="1172514" cy="471822"/>
            </a:xfrm>
            <a:prstGeom prst="rect">
              <a:avLst/>
            </a:prstGeom>
          </p:spPr>
        </p:pic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96F7608D-79A6-4E81-993D-4DF7A81B5FB5}"/>
                </a:ext>
              </a:extLst>
            </p:cNvPr>
            <p:cNvSpPr/>
            <p:nvPr/>
          </p:nvSpPr>
          <p:spPr>
            <a:xfrm>
              <a:off x="6893655" y="4007999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0.4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48167A-D041-4B8E-A24E-A75F1041F94B}"/>
              </a:ext>
            </a:extLst>
          </p:cNvPr>
          <p:cNvGrpSpPr/>
          <p:nvPr/>
        </p:nvGrpSpPr>
        <p:grpSpPr>
          <a:xfrm>
            <a:off x="5708085" y="2692410"/>
            <a:ext cx="1188131" cy="478106"/>
            <a:chOff x="6057481" y="2676681"/>
            <a:chExt cx="1275218" cy="513150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531747F3-8197-419D-911A-21491EB6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83B263BE-F3B7-4952-9495-42CFADFBFCE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0.5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895127D-7491-48DC-A3E8-F6BB0AAFAC2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3FE1ACA8-070F-4ABA-B306-3E5D8893497B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E1173D28-ACC3-4A8B-BDBF-8122CB6ADB38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49055EA-089A-4848-9639-8FE195625C6B}"/>
              </a:ext>
            </a:extLst>
          </p:cNvPr>
          <p:cNvGrpSpPr/>
          <p:nvPr/>
        </p:nvGrpSpPr>
        <p:grpSpPr>
          <a:xfrm>
            <a:off x="7142289" y="2658915"/>
            <a:ext cx="1243679" cy="500459"/>
            <a:chOff x="6057481" y="2676681"/>
            <a:chExt cx="1275218" cy="513150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12944522-F9A3-4939-9992-67F46660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BD4CEB9-EAD5-4720-BA47-91407086206C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0.6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3C0DACF-FD07-48B0-9FE4-C54E758D6D98}"/>
              </a:ext>
            </a:extLst>
          </p:cNvPr>
          <p:cNvGrpSpPr/>
          <p:nvPr/>
        </p:nvGrpSpPr>
        <p:grpSpPr>
          <a:xfrm>
            <a:off x="5644781" y="3275463"/>
            <a:ext cx="1342834" cy="540359"/>
            <a:chOff x="6057481" y="2676681"/>
            <a:chExt cx="1275218" cy="513150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E9C4E9D3-1A4C-4481-A365-1AB167CE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76E3396-125E-45C9-AF40-4A858758A309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0.7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E5368A0-BAC5-4528-826F-45A8B72BC136}"/>
              </a:ext>
            </a:extLst>
          </p:cNvPr>
          <p:cNvGrpSpPr/>
          <p:nvPr/>
        </p:nvGrpSpPr>
        <p:grpSpPr>
          <a:xfrm>
            <a:off x="7023323" y="3258382"/>
            <a:ext cx="1473005" cy="592740"/>
            <a:chOff x="6057481" y="2676681"/>
            <a:chExt cx="1275218" cy="513150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394AEF4D-AE24-45F4-9D84-10F74295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67008775-3897-419E-9A1A-9564D9370C4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0.8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E0FAC9D6-30C6-42E8-8715-2666ADF4B8CD}"/>
              </a:ext>
            </a:extLst>
          </p:cNvPr>
          <p:cNvGrpSpPr/>
          <p:nvPr/>
        </p:nvGrpSpPr>
        <p:grpSpPr>
          <a:xfrm>
            <a:off x="6122030" y="3941549"/>
            <a:ext cx="1723935" cy="693715"/>
            <a:chOff x="6057481" y="2676681"/>
            <a:chExt cx="1275218" cy="513150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EE5EF4DA-EF11-4949-851C-099DA8C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933A386-3937-4F66-B0B8-E92C664415F7}"/>
                </a:ext>
              </a:extLst>
            </p:cNvPr>
            <p:cNvSpPr/>
            <p:nvPr/>
          </p:nvSpPr>
          <p:spPr>
            <a:xfrm>
              <a:off x="6347725" y="2809061"/>
              <a:ext cx="738591" cy="2390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0.9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id="{77AF56C1-5FA7-4F55-990C-38A2ED9F7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0" y="2749258"/>
            <a:ext cx="4173444" cy="26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택배요</a:t>
            </a:r>
            <a:r>
              <a:rPr lang="en-US" altLang="ko-KR" sz="1000" dirty="0"/>
              <a:t>!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3965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정답입니다 문구가 출력되며 포장된 고구마 박스를 싣고 택배가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id="{F34C9D8B-451D-4450-A000-15FCB6CBA30E}"/>
              </a:ext>
            </a:extLst>
          </p:cNvPr>
          <p:cNvSpPr/>
          <p:nvPr/>
        </p:nvSpPr>
        <p:spPr>
          <a:xfrm>
            <a:off x="2461884" y="1362189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053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택배요</a:t>
            </a:r>
            <a:r>
              <a:rPr lang="en-US" altLang="ko-KR" sz="1000" dirty="0"/>
              <a:t>!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31488"/>
              </p:ext>
            </p:extLst>
          </p:nvPr>
        </p:nvGraphicFramePr>
        <p:xfrm>
          <a:off x="8682181" y="768599"/>
          <a:ext cx="3365886" cy="2412902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8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오답입니다 문구가 출력되며 포장된 고구마 박스를 남겨두고 택배가 출발하며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7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82716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소수의 덧셈과 뺄셈을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B84C18F-98C4-45ED-B5CB-5DE6B5BDE4EE}"/>
              </a:ext>
            </a:extLst>
          </p:cNvPr>
          <p:cNvSpPr/>
          <p:nvPr/>
        </p:nvSpPr>
        <p:spPr>
          <a:xfrm>
            <a:off x="2586122" y="1467218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BD5BE93-DEBF-41B1-8467-DD6D65D50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3937300"/>
            <a:ext cx="1161865" cy="757874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CA3995-E9DE-4494-89C7-1B53AE64353B}"/>
              </a:ext>
            </a:extLst>
          </p:cNvPr>
          <p:cNvSpPr/>
          <p:nvPr/>
        </p:nvSpPr>
        <p:spPr>
          <a:xfrm>
            <a:off x="3436542" y="2597715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2262663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4-2-6 </a:t>
            </a:r>
            <a:r>
              <a:rPr lang="ko-KR" altLang="en-US" sz="1800" spc="-150" dirty="0">
                <a:latin typeface="+mn-ea"/>
              </a:rPr>
              <a:t>다각형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도와줘요</a:t>
            </a:r>
            <a:r>
              <a:rPr lang="en-US" altLang="ko-KR" sz="2800" dirty="0"/>
              <a:t>! </a:t>
            </a:r>
            <a:r>
              <a:rPr lang="ko-KR" altLang="en-US" sz="2800" dirty="0"/>
              <a:t>지구인</a:t>
            </a:r>
          </a:p>
          <a:p>
            <a:r>
              <a:rPr lang="ko-KR" altLang="en-US" sz="1600" dirty="0"/>
              <a:t>외계인의 고향 행성을 찾아주자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10986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B7053A3-C32D-48EA-8311-215BCAB25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3" y="944628"/>
            <a:ext cx="4675896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도와줘요</a:t>
            </a:r>
            <a:r>
              <a:rPr lang="en-US" altLang="ko-KR" sz="1000" dirty="0"/>
              <a:t>! </a:t>
            </a:r>
            <a:r>
              <a:rPr lang="ko-KR" altLang="en-US" sz="1000" dirty="0"/>
              <a:t>지구인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3009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6076889-5BE0-4F66-9F1B-FFACC73D04A9}"/>
              </a:ext>
            </a:extLst>
          </p:cNvPr>
          <p:cNvSpPr/>
          <p:nvPr/>
        </p:nvSpPr>
        <p:spPr>
          <a:xfrm>
            <a:off x="3696316" y="5025192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3D022DF-D7E2-4FC2-A536-809295559EE4}"/>
              </a:ext>
            </a:extLst>
          </p:cNvPr>
          <p:cNvSpPr/>
          <p:nvPr/>
        </p:nvSpPr>
        <p:spPr>
          <a:xfrm>
            <a:off x="3688651" y="436787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9C5D746-4C60-49C4-833F-AF0A929AF058}"/>
              </a:ext>
            </a:extLst>
          </p:cNvPr>
          <p:cNvSpPr/>
          <p:nvPr/>
        </p:nvSpPr>
        <p:spPr>
          <a:xfrm>
            <a:off x="1907559" y="1865929"/>
            <a:ext cx="50850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도와줘요</a:t>
            </a:r>
            <a:r>
              <a:rPr lang="en-US" altLang="ko-KR" sz="5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  <a:r>
              <a:rPr lang="ko-KR" altLang="en-US" sz="5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지구인</a:t>
            </a:r>
            <a:endParaRPr lang="en-US" altLang="ko-KR" sz="5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05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도와줘요</a:t>
            </a:r>
            <a:r>
              <a:rPr lang="en-US" altLang="ko-KR" sz="1000" dirty="0"/>
              <a:t>! </a:t>
            </a:r>
            <a:r>
              <a:rPr lang="ko-KR" altLang="en-US" sz="1000" dirty="0"/>
              <a:t>지구인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59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25" name="평행 사변형 24">
            <a:extLst>
              <a:ext uri="{FF2B5EF4-FFF2-40B4-BE49-F238E27FC236}">
                <a16:creationId xmlns:a16="http://schemas.microsoft.com/office/drawing/2014/main" id="{D0969E8B-356E-443C-9729-9ED31C5D2417}"/>
              </a:ext>
            </a:extLst>
          </p:cNvPr>
          <p:cNvSpPr/>
          <p:nvPr/>
        </p:nvSpPr>
        <p:spPr>
          <a:xfrm>
            <a:off x="1285155" y="2636898"/>
            <a:ext cx="1218503" cy="998201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F797F6B-0BD6-454B-957C-6A006FBBE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3918083"/>
            <a:ext cx="1939483" cy="1396428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1B00566B-80AF-41BE-A14A-C77B202361AF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03FE2-1BE6-4309-A31B-EB526CE001DD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A22BC-70D4-4F84-81BC-2E01B98A3598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2FF3039-2446-4F2E-ACCA-5A33184E9ECD}"/>
              </a:ext>
            </a:extLst>
          </p:cNvPr>
          <p:cNvGrpSpPr/>
          <p:nvPr/>
        </p:nvGrpSpPr>
        <p:grpSpPr>
          <a:xfrm>
            <a:off x="2940323" y="2636898"/>
            <a:ext cx="4549140" cy="1085378"/>
            <a:chOff x="2710495" y="1135532"/>
            <a:chExt cx="4692408" cy="108537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A52C929C-BF84-482E-87B2-AD9EE5E6605D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행성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여러 모양의 행성이 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외계인의 설명과 일치하는 행성을 선택해 주세요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화살표: 왼쪽 31">
              <a:extLst>
                <a:ext uri="{FF2B5EF4-FFF2-40B4-BE49-F238E27FC236}">
                  <a16:creationId xmlns:a16="http://schemas.microsoft.com/office/drawing/2014/main" id="{A62E1518-66E0-42A4-B45A-8BC99E23E1BC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46473AF-3A25-4C65-B1D9-ED5E4D59DD8A}"/>
              </a:ext>
            </a:extLst>
          </p:cNvPr>
          <p:cNvGrpSpPr/>
          <p:nvPr/>
        </p:nvGrpSpPr>
        <p:grpSpPr>
          <a:xfrm>
            <a:off x="2940324" y="4229133"/>
            <a:ext cx="4549139" cy="1085378"/>
            <a:chOff x="2710495" y="1135532"/>
            <a:chExt cx="4692408" cy="1085378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2F7FF229-ABD4-4620-8E3A-4E0759B0F76A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우주선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외계인의 행성을 찾을 시 우주선이 외계인을 태우고 고향행성으로 돌아갑니다 찾지 못할 시 외계인들을 버려 두고 우주선만 고향행성으로 돌아갑니다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화살표: 왼쪽 34">
              <a:extLst>
                <a:ext uri="{FF2B5EF4-FFF2-40B4-BE49-F238E27FC236}">
                  <a16:creationId xmlns:a16="http://schemas.microsoft.com/office/drawing/2014/main" id="{2DE9D820-7D70-42C6-9B6E-BC21EAAB151B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말풍선: 모서리가 둥근 사각형 35">
            <a:extLst>
              <a:ext uri="{FF2B5EF4-FFF2-40B4-BE49-F238E27FC236}">
                <a16:creationId xmlns:a16="http://schemas.microsoft.com/office/drawing/2014/main" id="{CB123D75-EA81-4BC4-A5A5-03F703086534}"/>
              </a:ext>
            </a:extLst>
          </p:cNvPr>
          <p:cNvSpPr/>
          <p:nvPr/>
        </p:nvSpPr>
        <p:spPr>
          <a:xfrm>
            <a:off x="805343" y="1114826"/>
            <a:ext cx="1939483" cy="50367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우리 행성은 </a:t>
            </a:r>
            <a:r>
              <a:rPr lang="ko-KR" altLang="en-US" sz="1000" b="1" dirty="0">
                <a:solidFill>
                  <a:srgbClr val="FF0000"/>
                </a:solidFill>
              </a:rPr>
              <a:t>평행 사변형</a:t>
            </a:r>
            <a:r>
              <a:rPr lang="ko-KR" altLang="en-US" sz="1000" dirty="0">
                <a:solidFill>
                  <a:schemeClr val="tx1"/>
                </a:solidFill>
              </a:rPr>
              <a:t>이야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7BF2403-A427-4895-96A4-CBEB7C6FC686}"/>
              </a:ext>
            </a:extLst>
          </p:cNvPr>
          <p:cNvGrpSpPr/>
          <p:nvPr/>
        </p:nvGrpSpPr>
        <p:grpSpPr>
          <a:xfrm>
            <a:off x="1089658" y="1746406"/>
            <a:ext cx="1024652" cy="597078"/>
            <a:chOff x="805343" y="4404171"/>
            <a:chExt cx="1885950" cy="1098968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843BA8F2-0C26-44AF-99CA-0F79F6B7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39" name="오각형 38">
              <a:extLst>
                <a:ext uri="{FF2B5EF4-FFF2-40B4-BE49-F238E27FC236}">
                  <a16:creationId xmlns:a16="http://schemas.microsoft.com/office/drawing/2014/main" id="{4502FB9B-C3EA-4383-9B18-11D3D97E3254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육각형 39">
              <a:extLst>
                <a:ext uri="{FF2B5EF4-FFF2-40B4-BE49-F238E27FC236}">
                  <a16:creationId xmlns:a16="http://schemas.microsoft.com/office/drawing/2014/main" id="{2CDE23DF-35F4-4E89-829D-64E79083ED16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육각형 40">
              <a:extLst>
                <a:ext uri="{FF2B5EF4-FFF2-40B4-BE49-F238E27FC236}">
                  <a16:creationId xmlns:a16="http://schemas.microsoft.com/office/drawing/2014/main" id="{52DF41CF-E0DD-45BB-8AEF-89C18C1AC4F7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A14DDC9B-AD5E-4A69-8980-5365B325AB97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448D3F4B-3039-4F7B-ADC2-F078A28E171E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75557895-34EB-41A9-893C-A05D0D422B51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B7C2F36-D73D-4502-85A9-AEA4A357C341}"/>
              </a:ext>
            </a:extLst>
          </p:cNvPr>
          <p:cNvGrpSpPr/>
          <p:nvPr/>
        </p:nvGrpSpPr>
        <p:grpSpPr>
          <a:xfrm>
            <a:off x="2940324" y="1258106"/>
            <a:ext cx="4549139" cy="1085378"/>
            <a:chOff x="2710495" y="1135532"/>
            <a:chExt cx="4692408" cy="1085378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B37BDF03-637D-4EE3-9589-4F3D080FDF4D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외계인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고향 행성으로 돌아가기 위해 도움을 요청하고 있습니다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외계인들의 설명을 보고 외계인들의 행성이 어느 곳인지 맞춰주세요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화살표: 왼쪽 46">
              <a:extLst>
                <a:ext uri="{FF2B5EF4-FFF2-40B4-BE49-F238E27FC236}">
                  <a16:creationId xmlns:a16="http://schemas.microsoft.com/office/drawing/2014/main" id="{02E6D18A-B101-4228-B0A1-5DE7E8009B1D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090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도와줘요</a:t>
            </a:r>
            <a:r>
              <a:rPr lang="en-US" altLang="ko-KR" sz="1000" dirty="0"/>
              <a:t>! </a:t>
            </a:r>
            <a:r>
              <a:rPr lang="ko-KR" altLang="en-US" sz="1000" dirty="0"/>
              <a:t>지구인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281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행성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 모양의 행성이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외계인이 자기 행성을 설명하고있다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456715" y="116905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58585" y="3370630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CE59B25-6F18-4C9A-9375-CCCF66983035}"/>
              </a:ext>
            </a:extLst>
          </p:cNvPr>
          <p:cNvGrpSpPr/>
          <p:nvPr/>
        </p:nvGrpSpPr>
        <p:grpSpPr>
          <a:xfrm>
            <a:off x="805343" y="4404171"/>
            <a:ext cx="1885950" cy="1098968"/>
            <a:chOff x="805343" y="4404171"/>
            <a:chExt cx="1885950" cy="1098968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06C0DB9-E9D6-4815-8359-E85E48B8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7" name="오각형 16">
              <a:extLst>
                <a:ext uri="{FF2B5EF4-FFF2-40B4-BE49-F238E27FC236}">
                  <a16:creationId xmlns:a16="http://schemas.microsoft.com/office/drawing/2014/main" id="{496DA255-EDE6-4018-919B-3CFAA5F64D9F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7111AC0D-BE8B-4530-B5A5-9643637DE601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육각형 20">
              <a:extLst>
                <a:ext uri="{FF2B5EF4-FFF2-40B4-BE49-F238E27FC236}">
                  <a16:creationId xmlns:a16="http://schemas.microsoft.com/office/drawing/2014/main" id="{ECCEFBFB-0DC0-49B3-AF6F-B18D0A5ECDFB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085F4045-F903-4444-9CB6-BB31EA2073FB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4C44347-20E0-4564-920B-4C2AEA6E881A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9855A076-ECBD-426F-9142-1D8DD4267DFE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409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B7053A3-C32D-48EA-8311-215BCAB25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962627"/>
            <a:ext cx="3642360" cy="367143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도와줘요</a:t>
            </a:r>
            <a:r>
              <a:rPr lang="en-US" altLang="ko-KR" sz="1000" dirty="0"/>
              <a:t>! </a:t>
            </a:r>
            <a:r>
              <a:rPr lang="ko-KR" altLang="en-US" sz="1000" dirty="0"/>
              <a:t>지구인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4553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정답입니다 문구가 나오며 우주선이 외계인들을 태운 후 행성으로 날아간다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54484" y="138597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991769" y="31371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33858C-F17D-4ED6-BD16-23B89741055A}"/>
              </a:ext>
            </a:extLst>
          </p:cNvPr>
          <p:cNvGrpSpPr/>
          <p:nvPr/>
        </p:nvGrpSpPr>
        <p:grpSpPr>
          <a:xfrm>
            <a:off x="3331845" y="4519856"/>
            <a:ext cx="1885950" cy="1098968"/>
            <a:chOff x="805343" y="4404171"/>
            <a:chExt cx="1885950" cy="109896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1B35546-0427-45BB-98F2-2ED2D477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8" name="오각형 17">
              <a:extLst>
                <a:ext uri="{FF2B5EF4-FFF2-40B4-BE49-F238E27FC236}">
                  <a16:creationId xmlns:a16="http://schemas.microsoft.com/office/drawing/2014/main" id="{A2E76501-37F0-4CB9-8ABF-394EECF4CADF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육각형 18">
              <a:extLst>
                <a:ext uri="{FF2B5EF4-FFF2-40B4-BE49-F238E27FC236}">
                  <a16:creationId xmlns:a16="http://schemas.microsoft.com/office/drawing/2014/main" id="{E62F1BF4-F061-48B4-B9DB-CA2D14DE535D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10BD1FBD-D7A6-4B0E-AE18-09F208E6C032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637453D-7336-472C-A159-9C45C0B3FC7F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8C4BD016-370E-40E2-87A0-67FDA5BC6B44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6225392-B2F2-4923-A7D1-70EE084516FE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00C6B4B-BCD8-4DF2-834D-F19A3C8BAE75}"/>
              </a:ext>
            </a:extLst>
          </p:cNvPr>
          <p:cNvSpPr/>
          <p:nvPr/>
        </p:nvSpPr>
        <p:spPr>
          <a:xfrm>
            <a:off x="2461884" y="2312721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57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44F47A4-20BD-4B22-A384-E115AF083EC0}"/>
              </a:ext>
            </a:extLst>
          </p:cNvPr>
          <p:cNvGrpSpPr/>
          <p:nvPr/>
        </p:nvGrpSpPr>
        <p:grpSpPr>
          <a:xfrm>
            <a:off x="364841" y="3869747"/>
            <a:ext cx="7812424" cy="1659709"/>
            <a:chOff x="364841" y="3869747"/>
            <a:chExt cx="7812424" cy="1659709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886DA309-D06F-4C4F-B0A9-6A214813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748F573F-92BD-4B76-8B78-BEDA3C0B5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9FE4BBC0-6560-45AD-BCAD-5B561882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334" y="3879730"/>
              <a:ext cx="1694174" cy="164972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E378D7C4-0E4F-4FA4-9381-A30D4607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버스를 찾아라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2943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 화면에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이동하는 버스의 번호를 구할 수 있는 식이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버스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대의 버스가 있다 문제의 해답을 구하여 버스를 선택할 수 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손가락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마우스 커서가 손가락 모양으로 되어있다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1266403" y="107803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55"/>
            <a:ext cx="6628763" cy="326153"/>
            <a:chOff x="942371" y="3793193"/>
            <a:chExt cx="6628763" cy="341528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96442" y="3793193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E1E5073-D426-469E-8D39-1DA19DB0E752}"/>
              </a:ext>
            </a:extLst>
          </p:cNvPr>
          <p:cNvSpPr txBox="1"/>
          <p:nvPr/>
        </p:nvSpPr>
        <p:spPr>
          <a:xfrm>
            <a:off x="312132" y="360149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40059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5ED6CF-D780-4A29-867D-A4AAD9591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69" y="3065398"/>
            <a:ext cx="755734" cy="7272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B536DEC-33D7-467D-BCA6-0A44F9EE1106}"/>
              </a:ext>
            </a:extLst>
          </p:cNvPr>
          <p:cNvSpPr txBox="1"/>
          <p:nvPr/>
        </p:nvSpPr>
        <p:spPr>
          <a:xfrm>
            <a:off x="4119224" y="29924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9248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BF83BB9-77D3-4E1A-B78C-3584AD25A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5" y="2349499"/>
            <a:ext cx="1684007" cy="121248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도와줘요</a:t>
            </a:r>
            <a:r>
              <a:rPr lang="en-US" altLang="ko-KR" sz="1000" dirty="0"/>
              <a:t>! </a:t>
            </a:r>
            <a:r>
              <a:rPr lang="ko-KR" altLang="en-US" sz="1000" dirty="0"/>
              <a:t>지구인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398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 우주선이 외계인을 태우지않고 행성으로 돌아가고 오답입니다 문구가 출력되며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다각형을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301069" y="2761171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EF383C2-FA9C-415C-BBBD-DC3406082960}"/>
              </a:ext>
            </a:extLst>
          </p:cNvPr>
          <p:cNvGrpSpPr/>
          <p:nvPr/>
        </p:nvGrpSpPr>
        <p:grpSpPr>
          <a:xfrm>
            <a:off x="938982" y="4594358"/>
            <a:ext cx="1885950" cy="1098968"/>
            <a:chOff x="805343" y="4404171"/>
            <a:chExt cx="1885950" cy="109896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242B146-CEAF-4B03-961B-E75C229E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8" name="오각형 17">
              <a:extLst>
                <a:ext uri="{FF2B5EF4-FFF2-40B4-BE49-F238E27FC236}">
                  <a16:creationId xmlns:a16="http://schemas.microsoft.com/office/drawing/2014/main" id="{A015743B-2472-4BF3-84F6-121A11A29926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육각형 18">
              <a:extLst>
                <a:ext uri="{FF2B5EF4-FFF2-40B4-BE49-F238E27FC236}">
                  <a16:creationId xmlns:a16="http://schemas.microsoft.com/office/drawing/2014/main" id="{F66C2B4B-8B33-4802-A753-CA7F8750A542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C0DB15AC-A8B4-4FF9-8EAC-058D508F9049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F5803AA5-DE18-433A-A5C8-FFDE414024E6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341F81D1-7236-4BB7-AF22-707B8970CCE1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3C8126F-05C8-4070-AD47-1334BA025EAF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DDAB808-ABE3-4805-8EC3-75D96FF0424A}"/>
              </a:ext>
            </a:extLst>
          </p:cNvPr>
          <p:cNvSpPr/>
          <p:nvPr/>
        </p:nvSpPr>
        <p:spPr>
          <a:xfrm>
            <a:off x="3411672" y="2339969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98BD5F2-5458-4718-B34A-C2CC2725DD91}"/>
              </a:ext>
            </a:extLst>
          </p:cNvPr>
          <p:cNvSpPr/>
          <p:nvPr/>
        </p:nvSpPr>
        <p:spPr>
          <a:xfrm>
            <a:off x="2491175" y="2925342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88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33E41774-A08B-4914-B523-2D3CD8FC6816}"/>
              </a:ext>
            </a:extLst>
          </p:cNvPr>
          <p:cNvGrpSpPr/>
          <p:nvPr/>
        </p:nvGrpSpPr>
        <p:grpSpPr>
          <a:xfrm>
            <a:off x="376856" y="3860976"/>
            <a:ext cx="7812424" cy="1659709"/>
            <a:chOff x="364841" y="3869747"/>
            <a:chExt cx="7812424" cy="1659709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087AF5FA-6142-43B3-9264-2BBFAFC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308" y="4200543"/>
              <a:ext cx="1384604" cy="1328913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40330E8C-A282-4F8C-9F73-F7A63B78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6A9970A3-CA68-4CE4-9AFE-1B17B406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C19E0E5F-5040-4A2F-A621-75C4562CA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버스를 찾아라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7718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선택한 버스가 정답일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삑 정답입니다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소리가 나오며 화면에 정답입니다 문구가 출력되고 버스가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61"/>
            <a:ext cx="6628763" cy="563608"/>
            <a:chOff x="942371" y="3793194"/>
            <a:chExt cx="6628763" cy="590176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794295" y="4125542"/>
              <a:ext cx="524938" cy="257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2361160" y="394249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1DF0B4A7-E934-4608-A091-10E78143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BBCDA42B-E8FF-4EFE-8F2C-F9A78F333BD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8E1EC2D-55C1-421F-A7E4-EE8335E91832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8E014D0C-BC50-4058-9911-B2EB956F8947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2967F181-F49C-402C-A900-F6B7F139B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58" y="4647131"/>
            <a:ext cx="755734" cy="727203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5DC95A9F-4FC6-49F6-A6DB-385E36D82D9D}"/>
              </a:ext>
            </a:extLst>
          </p:cNvPr>
          <p:cNvSpPr/>
          <p:nvPr/>
        </p:nvSpPr>
        <p:spPr>
          <a:xfrm>
            <a:off x="2461884" y="2312721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02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8E28E9C9-E4C6-4B4F-B661-7F18EE2AD1AB}"/>
              </a:ext>
            </a:extLst>
          </p:cNvPr>
          <p:cNvGrpSpPr/>
          <p:nvPr/>
        </p:nvGrpSpPr>
        <p:grpSpPr>
          <a:xfrm>
            <a:off x="370604" y="3860976"/>
            <a:ext cx="7812424" cy="1667750"/>
            <a:chOff x="364841" y="3869747"/>
            <a:chExt cx="7812424" cy="1667750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224651B-FBA6-4877-95CC-0762F930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63D0837-8631-4E61-A9B6-E9BB942A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C95343A-27E5-4E0E-A377-590755DC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662" y="3887771"/>
              <a:ext cx="1694174" cy="164972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5C624886-F680-42E9-9677-4BB41F790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버스를 찾아라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91616"/>
              </p:ext>
            </p:extLst>
          </p:nvPr>
        </p:nvGraphicFramePr>
        <p:xfrm>
          <a:off x="8682181" y="768601"/>
          <a:ext cx="3365886" cy="204139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47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선택한 버스가 오답일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삐빅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답을 다시 한번 확인해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.’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소리가 나오며 오답입니다 문구가 출력되고 버스가 출발하지 않으며 다시 해보기 버튼이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2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세 자리 수 더하기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빼기를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56"/>
            <a:ext cx="6628763" cy="326152"/>
            <a:chOff x="942371" y="3793194"/>
            <a:chExt cx="6628763" cy="341527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30173" y="3796322"/>
              <a:ext cx="656427" cy="3383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370604" y="36366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45BC61E-2F35-4937-9EC0-EE6E07FA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67B9CE-C4BD-40E8-A2EB-AD05F0440BF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939C220-74DF-4F5E-A760-327D66636C07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80308EBA-8B84-4952-9FC2-EB3429AB2C0B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7E01B6C-29C5-4320-A594-5393D951E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86527"/>
            <a:ext cx="755734" cy="727203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0E4D736F-C0B8-497A-B043-AE6B53AD3507}"/>
              </a:ext>
            </a:extLst>
          </p:cNvPr>
          <p:cNvSpPr/>
          <p:nvPr/>
        </p:nvSpPr>
        <p:spPr>
          <a:xfrm>
            <a:off x="2461883" y="2321740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8426476-BE28-48E2-9146-B350F7FA629E}"/>
              </a:ext>
            </a:extLst>
          </p:cNvPr>
          <p:cNvSpPr/>
          <p:nvPr/>
        </p:nvSpPr>
        <p:spPr>
          <a:xfrm>
            <a:off x="3436542" y="1768063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43432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3-1-5 </a:t>
            </a:r>
            <a:r>
              <a:rPr lang="ko-KR" altLang="en-US" sz="1800" spc="-150" dirty="0">
                <a:latin typeface="+mn-ea"/>
              </a:rPr>
              <a:t>길이와 시간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내가 쿠키 요리사</a:t>
            </a:r>
            <a:r>
              <a:rPr lang="en-US" altLang="ko-KR" sz="2800" dirty="0"/>
              <a:t>!</a:t>
            </a:r>
          </a:p>
          <a:p>
            <a:r>
              <a:rPr lang="ko-KR" altLang="en-US" sz="1600" dirty="0"/>
              <a:t>레시피 시간에 맞춰 맛있는 쿠키를 </a:t>
            </a:r>
            <a:r>
              <a:rPr lang="ko-KR" altLang="en-US" sz="1600" dirty="0" err="1"/>
              <a:t>구워보자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30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내가 쿠키 요리사</a:t>
            </a:r>
            <a:r>
              <a:rPr lang="en-US" altLang="ko-KR" sz="1000" b="1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8774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1915170" y="1448020"/>
            <a:ext cx="5133330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내가 쿠키 요리사</a:t>
            </a:r>
            <a:r>
              <a:rPr lang="en-US" altLang="ko-KR" sz="4000" b="1" dirty="0">
                <a:solidFill>
                  <a:schemeClr val="tx1"/>
                </a:solidFill>
              </a:rPr>
              <a:t>!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92D698D9-97BE-446C-B1BE-3E4FC829E110}"/>
              </a:ext>
            </a:extLst>
          </p:cNvPr>
          <p:cNvSpPr/>
          <p:nvPr/>
        </p:nvSpPr>
        <p:spPr>
          <a:xfrm>
            <a:off x="3757892" y="4343620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7BA91841-B112-4BF6-817C-D5D6B5997546}"/>
              </a:ext>
            </a:extLst>
          </p:cNvPr>
          <p:cNvSpPr/>
          <p:nvPr/>
        </p:nvSpPr>
        <p:spPr>
          <a:xfrm>
            <a:off x="3750227" y="3686304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</p:spTree>
    <p:extLst>
      <p:ext uri="{BB962C8B-B14F-4D97-AF65-F5344CB8AC3E}">
        <p14:creationId xmlns:p14="http://schemas.microsoft.com/office/powerpoint/2010/main" val="388084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13004</TotalTime>
  <Words>3253</Words>
  <Application>Microsoft Office PowerPoint</Application>
  <PresentationFormat>와이드스크린</PresentationFormat>
  <Paragraphs>987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7" baseType="lpstr">
      <vt:lpstr>Blackoak Std</vt:lpstr>
      <vt:lpstr>맑은 고딕</vt:lpstr>
      <vt:lpstr>나눔고딕</vt:lpstr>
      <vt:lpstr>Arial</vt:lpstr>
      <vt:lpstr>Wingdings</vt:lpstr>
      <vt:lpstr>Office 테마</vt:lpstr>
      <vt:lpstr>PowerPoint 프레젠테이션</vt:lpstr>
      <vt:lpstr>사용 단원 : 3-1-1 덧셈과 뺄셈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3-1-5 길이와 시간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3-2-4 분수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3-2-5 들이와 무게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4-1-2 각도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4-1-4 평면도형의 이동  </vt:lpstr>
      <vt:lpstr>PowerPoint 프레젠테이션</vt:lpstr>
      <vt:lpstr>PowerPoint 프레젠테이션</vt:lpstr>
      <vt:lpstr>PowerPoint 프레젠테이션</vt:lpstr>
      <vt:lpstr>PowerPoint 프레젠테이션</vt:lpstr>
      <vt:lpstr>사용 단원 : 4-2-3 소수의 덧셈과 뺄셈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4-2-6 다각형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한규석</dc:creator>
  <cp:lastModifiedBy>한규석</cp:lastModifiedBy>
  <cp:revision>1138</cp:revision>
  <cp:lastPrinted>2019-10-25T00:51:36Z</cp:lastPrinted>
  <dcterms:created xsi:type="dcterms:W3CDTF">2018-06-29T00:54:25Z</dcterms:created>
  <dcterms:modified xsi:type="dcterms:W3CDTF">2020-06-15T09:33:57Z</dcterms:modified>
</cp:coreProperties>
</file>