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31" r:id="rId2"/>
    <p:sldId id="506" r:id="rId3"/>
    <p:sldId id="507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432" r:id="rId12"/>
    <p:sldId id="435" r:id="rId13"/>
    <p:sldId id="438" r:id="rId14"/>
    <p:sldId id="439" r:id="rId15"/>
    <p:sldId id="445" r:id="rId16"/>
    <p:sldId id="456" r:id="rId17"/>
    <p:sldId id="462" r:id="rId18"/>
    <p:sldId id="465" r:id="rId19"/>
    <p:sldId id="409" r:id="rId20"/>
  </p:sldIdLst>
  <p:sldSz cx="12192000" cy="6858000"/>
  <p:notesSz cx="7104063" cy="10234613"/>
  <p:embeddedFontLst>
    <p:embeddedFont>
      <p:font typeface="나눔고딕" panose="020D0604000000000000" pitchFamily="50" charset="-127"/>
      <p:regular r:id="rId23"/>
      <p:bold r:id="rId24"/>
    </p:embeddedFont>
    <p:embeddedFont>
      <p:font typeface="맑은 고딕" panose="020B0503020000020004" pitchFamily="50" charset="-127"/>
      <p:regular r:id="rId25"/>
      <p:bold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한규석" initials="한" lastIdx="2" clrIdx="0">
    <p:extLst>
      <p:ext uri="{19B8F6BF-5375-455C-9EA6-DF929625EA0E}">
        <p15:presenceInfo xmlns:p15="http://schemas.microsoft.com/office/powerpoint/2012/main" userId="한규석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1B2"/>
    <a:srgbClr val="F2F2F2"/>
    <a:srgbClr val="93D6E7"/>
    <a:srgbClr val="E3E2E0"/>
    <a:srgbClr val="8A415E"/>
    <a:srgbClr val="0000FF"/>
    <a:srgbClr val="FFFFFF"/>
    <a:srgbClr val="D4CDBB"/>
    <a:srgbClr val="D42E40"/>
    <a:srgbClr val="69B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370" autoAdjust="0"/>
  </p:normalViewPr>
  <p:slideViewPr>
    <p:cSldViewPr snapToGrid="0">
      <p:cViewPr varScale="1">
        <p:scale>
          <a:sx n="127" d="100"/>
          <a:sy n="127" d="100"/>
        </p:scale>
        <p:origin x="156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5D8918F-25DA-43B2-A912-A0F0CFACD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7147F1C-65EA-4DF7-817C-9ECA2C3259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ED83612A-6110-4488-807B-39D1C4B44A4A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CC21946-CD1A-4011-AB80-D7C809384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76D7E06-3360-4737-86B2-142630A33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4FC9FFE-5A7B-4A31-868D-E426A4E87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72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4B75050-49D9-4874-838B-6534C7E03E2F}" type="datetimeFigureOut">
              <a:rPr lang="ko-KR" altLang="en-US" smtClean="0"/>
              <a:pPr/>
              <a:t>2020-10-05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C35DBCC8-B752-49CE-8F46-B9E3BCE196D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31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타이틀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97907" y="3071811"/>
            <a:ext cx="3816638" cy="584775"/>
          </a:xfrm>
          <a:prstGeom prst="rect">
            <a:avLst/>
          </a:prstGeom>
          <a:ln/>
        </p:spPr>
        <p:txBody>
          <a:bodyPr anchor="ctr"/>
          <a:lstStyle>
            <a:lvl1pPr algn="ctr">
              <a:defRPr sz="4677" b="1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간지타이틀</a:t>
            </a:r>
            <a:endParaRPr lang="en-US" altLang="ko-KR" dirty="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5014913" y="2928934"/>
            <a:ext cx="1582626" cy="71438"/>
            <a:chOff x="952472" y="2571744"/>
            <a:chExt cx="5429288" cy="45719"/>
          </a:xfrm>
        </p:grpSpPr>
        <p:sp>
          <p:nvSpPr>
            <p:cNvPr id="12" name="직사각형 11"/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3</a:t>
            </a:r>
            <a:r>
              <a:rPr lang="ko-KR" altLang="en-US" dirty="0"/>
              <a:t>학년 </a:t>
            </a:r>
            <a:r>
              <a:rPr lang="en-US" altLang="ko-KR" dirty="0"/>
              <a:t>1</a:t>
            </a:r>
            <a:r>
              <a:rPr lang="ko-KR" altLang="en-US" dirty="0"/>
              <a:t>학기 사회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4143408"/>
            <a:chOff x="8562089" y="679541"/>
            <a:chExt cx="3629911" cy="4311558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4015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15" name="그룹 14"/>
          <p:cNvGrpSpPr/>
          <p:nvPr userDrawn="1"/>
        </p:nvGrpSpPr>
        <p:grpSpPr>
          <a:xfrm>
            <a:off x="8562089" y="4624554"/>
            <a:ext cx="3629911" cy="2084685"/>
            <a:chOff x="8562089" y="5361134"/>
            <a:chExt cx="3629911" cy="2084685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8562089" y="5361134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요구사항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7" name="직사각형 16"/>
            <p:cNvSpPr/>
            <p:nvPr userDrawn="1"/>
          </p:nvSpPr>
          <p:spPr>
            <a:xfrm>
              <a:off x="8686606" y="5607353"/>
              <a:ext cx="3381570" cy="18384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" name="그룹 1"/>
          <p:cNvGrpSpPr/>
          <p:nvPr userDrawn="1"/>
        </p:nvGrpSpPr>
        <p:grpSpPr>
          <a:xfrm>
            <a:off x="211667" y="5636971"/>
            <a:ext cx="8176748" cy="1084486"/>
            <a:chOff x="141989" y="5092062"/>
            <a:chExt cx="8246426" cy="94938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141989" y="5092062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Script</a:t>
              </a:r>
            </a:p>
          </p:txBody>
        </p:sp>
        <p:sp>
          <p:nvSpPr>
            <p:cNvPr id="19" name="직사각형 18"/>
            <p:cNvSpPr/>
            <p:nvPr userDrawn="1"/>
          </p:nvSpPr>
          <p:spPr>
            <a:xfrm>
              <a:off x="149291" y="5294621"/>
              <a:ext cx="8239124" cy="7468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단원명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:a16="http://schemas.microsoft.com/office/drawing/2014/main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  <p:cxnSp>
        <p:nvCxnSpPr>
          <p:cNvPr id="5" name="직선 연결선 4"/>
          <p:cNvCxnSpPr/>
          <p:nvPr userDrawn="1"/>
        </p:nvCxnSpPr>
        <p:spPr>
          <a:xfrm>
            <a:off x="279399" y="768928"/>
            <a:ext cx="81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모서리가 둥근 직사각형 48">
            <a:extLst>
              <a:ext uri="{FF2B5EF4-FFF2-40B4-BE49-F238E27FC236}">
                <a16:creationId xmlns:a16="http://schemas.microsoft.com/office/drawing/2014/main" id="{FDFC146B-4A75-43B8-AF33-A76611A6D729}"/>
              </a:ext>
            </a:extLst>
          </p:cNvPr>
          <p:cNvSpPr/>
          <p:nvPr userDrawn="1"/>
        </p:nvSpPr>
        <p:spPr>
          <a:xfrm>
            <a:off x="288269" y="939769"/>
            <a:ext cx="8135667" cy="4714409"/>
          </a:xfrm>
          <a:prstGeom prst="roundRect">
            <a:avLst>
              <a:gd name="adj" fmla="val 2341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2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93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6228093"/>
            <a:chOff x="8562089" y="679541"/>
            <a:chExt cx="3629911" cy="6480845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6184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단원명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:a16="http://schemas.microsoft.com/office/drawing/2014/main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197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3" r:id="rId3"/>
    <p:sldLayoutId id="2147483660" r:id="rId4"/>
  </p:sldLayoutIdLst>
  <p:hf hdr="0" dt="0"/>
  <p:txStyles>
    <p:titleStyle>
      <a:lvl1pPr algn="ctr" defTabSz="1125444" rtl="0" eaLnBrk="1" latinLnBrk="1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41" indent="-422041" algn="l" defTabSz="1125444" rtl="0" eaLnBrk="1" latinLnBrk="1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1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1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1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A56750-9720-47A6-BA93-C70F9257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3610290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en-US" altLang="ko-KR" sz="1600" b="1" dirty="0">
                <a:ea typeface="맑은 고딕" panose="020B0503020000020004" pitchFamily="50" charset="-127"/>
                <a:cs typeface="Times New Roman" pitchFamily="18" charset="0"/>
              </a:rPr>
              <a:t>Revision History</a:t>
            </a:r>
          </a:p>
        </p:txBody>
      </p:sp>
      <p:graphicFrame>
        <p:nvGraphicFramePr>
          <p:cNvPr id="3" name="Group 65">
            <a:extLst>
              <a:ext uri="{FF2B5EF4-FFF2-40B4-BE49-F238E27FC236}">
                <a16:creationId xmlns:a16="http://schemas.microsoft.com/office/drawing/2014/main" id="{38D5F488-C1C5-412D-B0CC-E49F0BCA6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06812"/>
              </p:ext>
            </p:extLst>
          </p:nvPr>
        </p:nvGraphicFramePr>
        <p:xfrm>
          <a:off x="1632336" y="2392218"/>
          <a:ext cx="8965534" cy="853288"/>
        </p:xfrm>
        <a:graphic>
          <a:graphicData uri="http://schemas.openxmlformats.org/drawingml/2006/table">
            <a:tbl>
              <a:tblPr/>
              <a:tblGrid>
                <a:gridCol w="148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r"/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과목명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안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r"/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작성자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42137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42BFD7B7-CDB7-4B7C-93D1-C8FABD7F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1995763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ko-KR" altLang="en-US" sz="1600" b="1" dirty="0">
                <a:ea typeface="맑은 고딕" panose="020B0503020000020004" pitchFamily="50" charset="-127"/>
                <a:cs typeface="Times New Roman" pitchFamily="18" charset="0"/>
              </a:rPr>
              <a:t>기본 정보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3415544-7C65-4F19-9C33-D4FC8AAC8A95}"/>
              </a:ext>
            </a:extLst>
          </p:cNvPr>
          <p:cNvSpPr/>
          <p:nvPr/>
        </p:nvSpPr>
        <p:spPr>
          <a:xfrm>
            <a:off x="2198" y="0"/>
            <a:ext cx="12189802" cy="1724130"/>
          </a:xfrm>
          <a:prstGeom prst="rect">
            <a:avLst/>
          </a:prstGeom>
          <a:solidFill>
            <a:srgbClr val="6BA1B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동아 초등학교 전자저작물</a:t>
            </a:r>
            <a:endParaRPr lang="en-US" altLang="ko-KR" sz="28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[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수학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안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28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인터애니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 삽화 요청서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" name="Group 66">
            <a:extLst>
              <a:ext uri="{FF2B5EF4-FFF2-40B4-BE49-F238E27FC236}">
                <a16:creationId xmlns:a16="http://schemas.microsoft.com/office/drawing/2014/main" id="{A729C96E-A902-45FB-8B5A-B96B7D3DE2C6}"/>
              </a:ext>
            </a:extLst>
          </p:cNvPr>
          <p:cNvGraphicFramePr>
            <a:graphicFrameLocks noGrp="1"/>
          </p:cNvGraphicFramePr>
          <p:nvPr/>
        </p:nvGraphicFramePr>
        <p:xfrm>
          <a:off x="1596329" y="4064646"/>
          <a:ext cx="9001541" cy="2287311"/>
        </p:xfrm>
        <a:graphic>
          <a:graphicData uri="http://schemas.openxmlformats.org/drawingml/2006/table">
            <a:tbl>
              <a:tblPr/>
              <a:tblGrid>
                <a:gridCol w="153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045">
                  <a:extLst>
                    <a:ext uri="{9D8B030D-6E8A-4147-A177-3AD203B41FA5}">
                      <a16:colId xmlns:a16="http://schemas.microsoft.com/office/drawing/2014/main" val="1457091976"/>
                    </a:ext>
                  </a:extLst>
                </a:gridCol>
                <a:gridCol w="679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날짜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변경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추가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내역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20. 03. 20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v1.0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스토리보드 초안 작성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482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208852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548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30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5 . </a:t>
            </a:r>
            <a:r>
              <a:rPr lang="ko-KR" altLang="en-US" sz="1000" b="1" spc="-150" dirty="0">
                <a:latin typeface="+mn-ea"/>
              </a:rPr>
              <a:t> </a:t>
            </a:r>
            <a:r>
              <a:rPr lang="ko-KR" altLang="en-US" sz="1000" b="1" spc="-150" dirty="0" err="1">
                <a:latin typeface="+mn-ea"/>
              </a:rPr>
              <a:t>들이와</a:t>
            </a:r>
            <a:r>
              <a:rPr lang="ko-KR" altLang="en-US" sz="1000" b="1" spc="-150" dirty="0">
                <a:latin typeface="+mn-ea"/>
              </a:rPr>
              <a:t> 무게 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Pdf 130p</a:t>
            </a:r>
          </a:p>
        </p:txBody>
      </p:sp>
      <p:graphicFrame>
        <p:nvGraphicFramePr>
          <p:cNvPr id="7" name="Group 455">
            <a:extLst>
              <a:ext uri="{FF2B5EF4-FFF2-40B4-BE49-F238E27FC236}">
                <a16:creationId xmlns:a16="http://schemas.microsoft.com/office/drawing/2014/main" id="{79E6CCF0-D870-47AE-A39F-E4251231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38563"/>
              </p:ext>
            </p:extLst>
          </p:nvPr>
        </p:nvGraphicFramePr>
        <p:xfrm>
          <a:off x="8644396" y="4896952"/>
          <a:ext cx="3365886" cy="168846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가려지지 않은 물건 이미지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65D723B9-A499-4D2D-8CA6-07B6D858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239" y="1506467"/>
            <a:ext cx="5001323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6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sz="2800" dirty="0"/>
              <a:t>4</a:t>
            </a:r>
            <a:r>
              <a:rPr lang="ko-KR" altLang="en-US" sz="2800" dirty="0"/>
              <a:t>학년 </a:t>
            </a:r>
            <a:r>
              <a:rPr lang="en-US" altLang="ko-KR" sz="2800" dirty="0"/>
              <a:t>1</a:t>
            </a:r>
            <a:r>
              <a:rPr lang="ko-KR" altLang="en-US" sz="2800" dirty="0"/>
              <a:t>학기 요청사항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5362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1. </a:t>
            </a:r>
            <a:r>
              <a:rPr lang="ko-KR" altLang="en-US" sz="1000" b="1" spc="-150" dirty="0">
                <a:latin typeface="+mn-ea"/>
              </a:rPr>
              <a:t> 큰 수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Pdf 13p</a:t>
            </a:r>
          </a:p>
        </p:txBody>
      </p:sp>
      <p:graphicFrame>
        <p:nvGraphicFramePr>
          <p:cNvPr id="7" name="Group 455">
            <a:extLst>
              <a:ext uri="{FF2B5EF4-FFF2-40B4-BE49-F238E27FC236}">
                <a16:creationId xmlns:a16="http://schemas.microsoft.com/office/drawing/2014/main" id="{79E6CCF0-D870-47AE-A39F-E4251231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463961"/>
              </p:ext>
            </p:extLst>
          </p:nvPr>
        </p:nvGraphicFramePr>
        <p:xfrm>
          <a:off x="8644396" y="4896952"/>
          <a:ext cx="3365886" cy="168846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돋보기를 대고 있는 이미지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1986F724-0536-4B00-844F-2347BC40C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430" y="2340789"/>
            <a:ext cx="1955294" cy="14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5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1. </a:t>
            </a:r>
            <a:r>
              <a:rPr lang="ko-KR" altLang="en-US" sz="1000" b="1" spc="-150" dirty="0">
                <a:latin typeface="+mn-ea"/>
              </a:rPr>
              <a:t>큰 수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Pdf</a:t>
            </a:r>
            <a:r>
              <a:rPr lang="ko-KR" altLang="en-US" sz="1000" b="1" dirty="0">
                <a:latin typeface="+mn-ea"/>
                <a:cs typeface="+mj-cs"/>
              </a:rPr>
              <a:t> </a:t>
            </a:r>
            <a:r>
              <a:rPr lang="en-US" altLang="ko-KR" sz="1000" b="1" dirty="0">
                <a:latin typeface="+mn-ea"/>
                <a:cs typeface="+mj-cs"/>
              </a:rPr>
              <a:t>19p</a:t>
            </a:r>
            <a:endParaRPr lang="ko-KR" altLang="en-US" sz="1000" b="1" dirty="0">
              <a:latin typeface="+mn-ea"/>
              <a:cs typeface="+mj-cs"/>
            </a:endParaRPr>
          </a:p>
        </p:txBody>
      </p:sp>
      <p:graphicFrame>
        <p:nvGraphicFramePr>
          <p:cNvPr id="7" name="Group 455">
            <a:extLst>
              <a:ext uri="{FF2B5EF4-FFF2-40B4-BE49-F238E27FC236}">
                <a16:creationId xmlns:a16="http://schemas.microsoft.com/office/drawing/2014/main" id="{79E6CCF0-D870-47AE-A39F-E4251231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80418"/>
              </p:ext>
            </p:extLst>
          </p:nvPr>
        </p:nvGraphicFramePr>
        <p:xfrm>
          <a:off x="8644396" y="4896952"/>
          <a:ext cx="3365886" cy="168846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곰이 점프하는 이미지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징검다리를 점프로 건너는 상황일 시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곰의 발이 교차되며 달리는 이미지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징검다리를 뛰어서 건너는 상황일 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BCA83B2D-EE78-49E1-946C-E9440590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77" y="1480735"/>
            <a:ext cx="7218647" cy="37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2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2.  </a:t>
            </a:r>
            <a:r>
              <a:rPr lang="ko-KR" altLang="en-US" sz="1000" b="1" spc="-150" dirty="0">
                <a:latin typeface="+mn-ea"/>
              </a:rPr>
              <a:t>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Pdf</a:t>
            </a:r>
            <a:r>
              <a:rPr lang="ko-KR" altLang="en-US" sz="1000" b="1" dirty="0">
                <a:latin typeface="+mn-ea"/>
                <a:cs typeface="+mj-cs"/>
              </a:rPr>
              <a:t> </a:t>
            </a:r>
            <a:r>
              <a:rPr lang="en-US" altLang="ko-KR" sz="1000" b="1" dirty="0">
                <a:latin typeface="+mn-ea"/>
                <a:cs typeface="+mj-cs"/>
              </a:rPr>
              <a:t>38p</a:t>
            </a:r>
            <a:endParaRPr lang="ko-KR" altLang="en-US" sz="1000" b="1" dirty="0">
              <a:latin typeface="+mn-ea"/>
              <a:cs typeface="+mj-cs"/>
            </a:endParaRPr>
          </a:p>
        </p:txBody>
      </p:sp>
      <p:graphicFrame>
        <p:nvGraphicFramePr>
          <p:cNvPr id="7" name="Group 455">
            <a:extLst>
              <a:ext uri="{FF2B5EF4-FFF2-40B4-BE49-F238E27FC236}">
                <a16:creationId xmlns:a16="http://schemas.microsoft.com/office/drawing/2014/main" id="{79E6CCF0-D870-47AE-A39F-E4251231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40143"/>
              </p:ext>
            </p:extLst>
          </p:nvPr>
        </p:nvGraphicFramePr>
        <p:xfrm>
          <a:off x="8644396" y="4896952"/>
          <a:ext cx="3365886" cy="168846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분리되어 있는 각도기 이미지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720D55DE-27ED-493A-8795-F422A6F57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506" y="1327720"/>
            <a:ext cx="4752789" cy="412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2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2 .  </a:t>
            </a:r>
            <a:r>
              <a:rPr lang="ko-KR" altLang="en-US" sz="1000" b="1" spc="-150" dirty="0">
                <a:latin typeface="+mn-ea"/>
              </a:rPr>
              <a:t>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Pdf 41p</a:t>
            </a:r>
            <a:endParaRPr lang="ko-KR" altLang="en-US" sz="1000" b="1" dirty="0">
              <a:latin typeface="+mn-ea"/>
              <a:cs typeface="+mj-cs"/>
            </a:endParaRPr>
          </a:p>
        </p:txBody>
      </p:sp>
      <p:graphicFrame>
        <p:nvGraphicFramePr>
          <p:cNvPr id="7" name="Group 455">
            <a:extLst>
              <a:ext uri="{FF2B5EF4-FFF2-40B4-BE49-F238E27FC236}">
                <a16:creationId xmlns:a16="http://schemas.microsoft.com/office/drawing/2014/main" id="{79E6CCF0-D870-47AE-A39F-E4251231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5020"/>
              </p:ext>
            </p:extLst>
          </p:nvPr>
        </p:nvGraphicFramePr>
        <p:xfrm>
          <a:off x="8644396" y="4896952"/>
          <a:ext cx="3365886" cy="168846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물건들이 닫혀진 상태의 이미지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76C3A155-AD33-4213-8610-B54A4D2AB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061" y="1084089"/>
            <a:ext cx="2800642" cy="436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65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4 . 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Pdf 91p</a:t>
            </a:r>
          </a:p>
        </p:txBody>
      </p:sp>
      <p:graphicFrame>
        <p:nvGraphicFramePr>
          <p:cNvPr id="7" name="Group 455">
            <a:extLst>
              <a:ext uri="{FF2B5EF4-FFF2-40B4-BE49-F238E27FC236}">
                <a16:creationId xmlns:a16="http://schemas.microsoft.com/office/drawing/2014/main" id="{79E6CCF0-D870-47AE-A39F-E4251231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692282"/>
              </p:ext>
            </p:extLst>
          </p:nvPr>
        </p:nvGraphicFramePr>
        <p:xfrm>
          <a:off x="8644396" y="4896952"/>
          <a:ext cx="3365886" cy="168846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도장 손잡이 부분 이미지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4C076139-4349-42CF-A3DB-53EA514CC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10" y="2206332"/>
            <a:ext cx="7151943" cy="20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6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5 .  </a:t>
            </a:r>
            <a:r>
              <a:rPr lang="ko-KR" altLang="en-US" sz="1000" b="1" spc="-150" dirty="0">
                <a:latin typeface="+mn-ea"/>
              </a:rPr>
              <a:t>막대 그래프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Pdf 108p</a:t>
            </a:r>
          </a:p>
        </p:txBody>
      </p:sp>
      <p:graphicFrame>
        <p:nvGraphicFramePr>
          <p:cNvPr id="7" name="Group 455">
            <a:extLst>
              <a:ext uri="{FF2B5EF4-FFF2-40B4-BE49-F238E27FC236}">
                <a16:creationId xmlns:a16="http://schemas.microsoft.com/office/drawing/2014/main" id="{79E6CCF0-D870-47AE-A39F-E4251231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068301"/>
              </p:ext>
            </p:extLst>
          </p:nvPr>
        </p:nvGraphicFramePr>
        <p:xfrm>
          <a:off x="8644396" y="4896952"/>
          <a:ext cx="3365886" cy="168846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산책하는 여학생의 다리가 교차되는 이미지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9F6871A0-CC00-43CA-B0A3-DD51BD221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52" y="1032475"/>
            <a:ext cx="7362048" cy="41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70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6 .  </a:t>
            </a:r>
            <a:r>
              <a:rPr lang="ko-KR" altLang="en-US" sz="1000" b="1" spc="-150" dirty="0">
                <a:latin typeface="+mn-ea"/>
              </a:rPr>
              <a:t>규칙 찾기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Pdf</a:t>
            </a:r>
            <a:r>
              <a:rPr lang="ko-KR" altLang="en-US" sz="1000" b="1" dirty="0">
                <a:latin typeface="+mn-ea"/>
                <a:cs typeface="+mj-cs"/>
              </a:rPr>
              <a:t> </a:t>
            </a:r>
            <a:r>
              <a:rPr lang="en-US" altLang="ko-KR" sz="1000" b="1" dirty="0">
                <a:latin typeface="+mn-ea"/>
                <a:cs typeface="+mj-cs"/>
              </a:rPr>
              <a:t>114p</a:t>
            </a:r>
            <a:endParaRPr lang="ko-KR" altLang="en-US" sz="1000" b="1" dirty="0">
              <a:latin typeface="+mn-ea"/>
              <a:cs typeface="+mj-cs"/>
            </a:endParaRPr>
          </a:p>
        </p:txBody>
      </p:sp>
      <p:graphicFrame>
        <p:nvGraphicFramePr>
          <p:cNvPr id="7" name="Group 455">
            <a:extLst>
              <a:ext uri="{FF2B5EF4-FFF2-40B4-BE49-F238E27FC236}">
                <a16:creationId xmlns:a16="http://schemas.microsoft.com/office/drawing/2014/main" id="{79E6CCF0-D870-47AE-A39F-E4251231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02593"/>
              </p:ext>
            </p:extLst>
          </p:nvPr>
        </p:nvGraphicFramePr>
        <p:xfrm>
          <a:off x="8644396" y="4896952"/>
          <a:ext cx="3365886" cy="168846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수영 팔 교차되는 이미지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1FB4B745-6357-4124-B5CE-438984DFD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75" y="1368511"/>
            <a:ext cx="6730080" cy="38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45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5B9EE5F-E717-437F-8B14-37A9E8D6B09A}"/>
              </a:ext>
            </a:extLst>
          </p:cNvPr>
          <p:cNvSpPr/>
          <p:nvPr/>
        </p:nvSpPr>
        <p:spPr>
          <a:xfrm>
            <a:off x="10587" y="-3573"/>
            <a:ext cx="12189802" cy="6861573"/>
          </a:xfrm>
          <a:prstGeom prst="rect">
            <a:avLst/>
          </a:prstGeom>
          <a:solidFill>
            <a:srgbClr val="6BA1B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Thank you</a:t>
            </a:r>
            <a:endParaRPr lang="ko-KR" altLang="en-US" sz="48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ctr">
              <a:defRPr/>
            </a:pP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451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sz="2800" dirty="0"/>
              <a:t>3</a:t>
            </a:r>
            <a:r>
              <a:rPr lang="ko-KR" altLang="en-US" sz="2800" dirty="0"/>
              <a:t>학년 </a:t>
            </a:r>
            <a:r>
              <a:rPr lang="en-US" altLang="ko-KR" sz="2800" dirty="0"/>
              <a:t>1</a:t>
            </a:r>
            <a:r>
              <a:rPr lang="ko-KR" altLang="en-US" sz="2800" dirty="0"/>
              <a:t>학기 요청사항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382267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3 . </a:t>
            </a:r>
            <a:r>
              <a:rPr lang="ko-KR" altLang="en-US" sz="1000" b="1" spc="-150" dirty="0">
                <a:latin typeface="+mn-ea"/>
              </a:rPr>
              <a:t> 나눗셈 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Pdf 62p</a:t>
            </a:r>
          </a:p>
        </p:txBody>
      </p:sp>
      <p:graphicFrame>
        <p:nvGraphicFramePr>
          <p:cNvPr id="7" name="Group 455">
            <a:extLst>
              <a:ext uri="{FF2B5EF4-FFF2-40B4-BE49-F238E27FC236}">
                <a16:creationId xmlns:a16="http://schemas.microsoft.com/office/drawing/2014/main" id="{79E6CCF0-D870-47AE-A39F-E4251231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300489"/>
              </p:ext>
            </p:extLst>
          </p:nvPr>
        </p:nvGraphicFramePr>
        <p:xfrm>
          <a:off x="8644396" y="4896952"/>
          <a:ext cx="3365886" cy="168846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여학생의 다리가 움직이는 이미지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551511B7-ED22-4656-AE26-42A842856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29" y="2037788"/>
            <a:ext cx="1991003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9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4 . </a:t>
            </a:r>
            <a:r>
              <a:rPr lang="ko-KR" altLang="en-US" sz="1000" b="1" spc="-150" dirty="0">
                <a:latin typeface="+mn-ea"/>
              </a:rPr>
              <a:t> 곱셈 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Pdf 91p</a:t>
            </a:r>
          </a:p>
        </p:txBody>
      </p:sp>
      <p:graphicFrame>
        <p:nvGraphicFramePr>
          <p:cNvPr id="7" name="Group 455">
            <a:extLst>
              <a:ext uri="{FF2B5EF4-FFF2-40B4-BE49-F238E27FC236}">
                <a16:creationId xmlns:a16="http://schemas.microsoft.com/office/drawing/2014/main" id="{79E6CCF0-D870-47AE-A39F-E4251231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610931"/>
              </p:ext>
            </p:extLst>
          </p:nvPr>
        </p:nvGraphicFramePr>
        <p:xfrm>
          <a:off x="8644396" y="4896952"/>
          <a:ext cx="3365886" cy="168846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팔딱거리는 물고기 이미지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단계별로 고양이가 내려가는 것이라면 고양이가 점프하는 이미지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고양이가 물고기를 낚아채는 이미지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5621BAC2-68A9-4698-B705-9EE6AE9BC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17" y="1275245"/>
            <a:ext cx="5330841" cy="43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3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sz="2800" dirty="0"/>
              <a:t>3</a:t>
            </a:r>
            <a:r>
              <a:rPr lang="ko-KR" altLang="en-US" sz="2800" dirty="0"/>
              <a:t>학년 </a:t>
            </a:r>
            <a:r>
              <a:rPr lang="en-US" altLang="ko-KR" sz="2800" dirty="0"/>
              <a:t>2</a:t>
            </a:r>
            <a:r>
              <a:rPr lang="ko-KR" altLang="en-US" sz="2800" dirty="0"/>
              <a:t>학기 요청사항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1644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4 . </a:t>
            </a:r>
            <a:r>
              <a:rPr lang="ko-KR" altLang="en-US" sz="1000" b="1" spc="-150" dirty="0">
                <a:latin typeface="+mn-ea"/>
              </a:rPr>
              <a:t> 분수 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Pdf 86p</a:t>
            </a:r>
          </a:p>
        </p:txBody>
      </p:sp>
      <p:graphicFrame>
        <p:nvGraphicFramePr>
          <p:cNvPr id="7" name="Group 455">
            <a:extLst>
              <a:ext uri="{FF2B5EF4-FFF2-40B4-BE49-F238E27FC236}">
                <a16:creationId xmlns:a16="http://schemas.microsoft.com/office/drawing/2014/main" id="{79E6CCF0-D870-47AE-A39F-E4251231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01547"/>
              </p:ext>
            </p:extLst>
          </p:nvPr>
        </p:nvGraphicFramePr>
        <p:xfrm>
          <a:off x="8644396" y="4896952"/>
          <a:ext cx="3365886" cy="168846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자전거 페달이 돌아가는 이미지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BBA7917F-3E51-4744-871D-2E8A3E27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17" y="1296409"/>
            <a:ext cx="6588168" cy="391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5 . </a:t>
            </a:r>
            <a:r>
              <a:rPr lang="ko-KR" altLang="en-US" sz="1000" b="1" spc="-150" dirty="0">
                <a:latin typeface="+mn-ea"/>
              </a:rPr>
              <a:t> </a:t>
            </a:r>
            <a:r>
              <a:rPr lang="ko-KR" altLang="en-US" sz="1000" b="1" spc="-150" dirty="0" err="1">
                <a:latin typeface="+mn-ea"/>
              </a:rPr>
              <a:t>들이와</a:t>
            </a:r>
            <a:r>
              <a:rPr lang="ko-KR" altLang="en-US" sz="1000" b="1" spc="-150" dirty="0">
                <a:latin typeface="+mn-ea"/>
              </a:rPr>
              <a:t> 무게 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Pdf 107p</a:t>
            </a:r>
          </a:p>
        </p:txBody>
      </p:sp>
      <p:graphicFrame>
        <p:nvGraphicFramePr>
          <p:cNvPr id="7" name="Group 455">
            <a:extLst>
              <a:ext uri="{FF2B5EF4-FFF2-40B4-BE49-F238E27FC236}">
                <a16:creationId xmlns:a16="http://schemas.microsoft.com/office/drawing/2014/main" id="{79E6CCF0-D870-47AE-A39F-E4251231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04505"/>
              </p:ext>
            </p:extLst>
          </p:nvPr>
        </p:nvGraphicFramePr>
        <p:xfrm>
          <a:off x="8644396" y="4896952"/>
          <a:ext cx="3365886" cy="168846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물병에서 물이 줄어드는 이미지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물이 부어지는 소리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.mp3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비어 있는 물병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그릇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물이 가득 차 있는 물병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그릇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C33DFD5F-3848-4CCA-BAA5-09B971F5E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18" y="1639186"/>
            <a:ext cx="6209273" cy="269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7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5 . </a:t>
            </a:r>
            <a:r>
              <a:rPr lang="ko-KR" altLang="en-US" sz="1000" b="1" spc="-150" dirty="0">
                <a:latin typeface="+mn-ea"/>
              </a:rPr>
              <a:t> </a:t>
            </a:r>
            <a:r>
              <a:rPr lang="ko-KR" altLang="en-US" sz="1000" b="1" spc="-150" dirty="0" err="1">
                <a:latin typeface="+mn-ea"/>
              </a:rPr>
              <a:t>들이와</a:t>
            </a:r>
            <a:r>
              <a:rPr lang="ko-KR" altLang="en-US" sz="1000" b="1" spc="-150" dirty="0">
                <a:latin typeface="+mn-ea"/>
              </a:rPr>
              <a:t> 무게 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Pdf 114p</a:t>
            </a:r>
          </a:p>
        </p:txBody>
      </p:sp>
      <p:graphicFrame>
        <p:nvGraphicFramePr>
          <p:cNvPr id="7" name="Group 455">
            <a:extLst>
              <a:ext uri="{FF2B5EF4-FFF2-40B4-BE49-F238E27FC236}">
                <a16:creationId xmlns:a16="http://schemas.microsoft.com/office/drawing/2014/main" id="{79E6CCF0-D870-47AE-A39F-E4251231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8606"/>
              </p:ext>
            </p:extLst>
          </p:nvPr>
        </p:nvGraphicFramePr>
        <p:xfrm>
          <a:off x="8644396" y="4896952"/>
          <a:ext cx="3365886" cy="168846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기울어진 저울 이미지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F442BC7B-48F2-4B8E-8A30-63F209FBE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663" y="2057208"/>
            <a:ext cx="2543530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5 . </a:t>
            </a:r>
            <a:r>
              <a:rPr lang="ko-KR" altLang="en-US" sz="1000" b="1" spc="-150" dirty="0">
                <a:latin typeface="+mn-ea"/>
              </a:rPr>
              <a:t> </a:t>
            </a:r>
            <a:r>
              <a:rPr lang="ko-KR" altLang="en-US" sz="1000" b="1" spc="-150" dirty="0" err="1">
                <a:latin typeface="+mn-ea"/>
              </a:rPr>
              <a:t>들이와</a:t>
            </a:r>
            <a:r>
              <a:rPr lang="ko-KR" altLang="en-US" sz="1000" b="1" spc="-150" dirty="0">
                <a:latin typeface="+mn-ea"/>
              </a:rPr>
              <a:t> 무게 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Pdf 128p</a:t>
            </a:r>
          </a:p>
        </p:txBody>
      </p:sp>
      <p:graphicFrame>
        <p:nvGraphicFramePr>
          <p:cNvPr id="7" name="Group 455">
            <a:extLst>
              <a:ext uri="{FF2B5EF4-FFF2-40B4-BE49-F238E27FC236}">
                <a16:creationId xmlns:a16="http://schemas.microsoft.com/office/drawing/2014/main" id="{79E6CCF0-D870-47AE-A39F-E4251231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443705"/>
              </p:ext>
            </p:extLst>
          </p:nvPr>
        </p:nvGraphicFramePr>
        <p:xfrm>
          <a:off x="8644396" y="4896952"/>
          <a:ext cx="3365886" cy="168846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물병에서 물이 줄어드는 이미지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빈 물병 이미지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물이 가득 찬 물병 이미지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22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453F6F60-A571-425E-B6FA-68DF0C0BA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16" y="1567563"/>
            <a:ext cx="5296639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71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6BA1B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>
              <a:lumMod val="8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 anchor="ctr">
        <a:noAutofit/>
      </a:bodyPr>
      <a:lstStyle>
        <a:defPPr marL="0" marR="0" indent="0" algn="l" defTabSz="914400" rtl="0" eaLnBrk="1" fontAlgn="auto" latinLnBrk="1" hangingPunct="1"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1000" b="1" dirty="0" smtClean="0">
            <a:latin typeface="+mn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11750</TotalTime>
  <Words>371</Words>
  <Application>Microsoft Office PowerPoint</Application>
  <PresentationFormat>와이드스크린</PresentationFormat>
  <Paragraphs>135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4" baseType="lpstr">
      <vt:lpstr>Wingdings</vt:lpstr>
      <vt:lpstr>맑은 고딕</vt:lpstr>
      <vt:lpstr>Arial</vt:lpstr>
      <vt:lpstr>나눔고딕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이타래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/>
  <cp:lastModifiedBy>한규석</cp:lastModifiedBy>
  <cp:revision>1072</cp:revision>
  <cp:lastPrinted>2019-10-25T00:51:36Z</cp:lastPrinted>
  <dcterms:created xsi:type="dcterms:W3CDTF">2018-06-29T00:54:25Z</dcterms:created>
  <dcterms:modified xsi:type="dcterms:W3CDTF">2020-10-05T10:14:45Z</dcterms:modified>
</cp:coreProperties>
</file>