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ppt/comments/comment6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372" r:id="rId2"/>
    <p:sldId id="399" r:id="rId3"/>
    <p:sldId id="401" r:id="rId4"/>
    <p:sldId id="412" r:id="rId5"/>
    <p:sldId id="413" r:id="rId6"/>
    <p:sldId id="411" r:id="rId7"/>
    <p:sldId id="379" r:id="rId8"/>
    <p:sldId id="416" r:id="rId9"/>
    <p:sldId id="415" r:id="rId10"/>
    <p:sldId id="366" r:id="rId11"/>
    <p:sldId id="405" r:id="rId12"/>
    <p:sldId id="406" r:id="rId13"/>
    <p:sldId id="375" r:id="rId14"/>
    <p:sldId id="407" r:id="rId15"/>
    <p:sldId id="408" r:id="rId16"/>
    <p:sldId id="409" r:id="rId17"/>
    <p:sldId id="380" r:id="rId18"/>
    <p:sldId id="381" r:id="rId19"/>
    <p:sldId id="382" r:id="rId20"/>
    <p:sldId id="383" r:id="rId21"/>
    <p:sldId id="384" r:id="rId22"/>
    <p:sldId id="386" r:id="rId23"/>
    <p:sldId id="387" r:id="rId24"/>
    <p:sldId id="430" r:id="rId25"/>
    <p:sldId id="388" r:id="rId26"/>
    <p:sldId id="389" r:id="rId27"/>
    <p:sldId id="390" r:id="rId28"/>
    <p:sldId id="391" r:id="rId29"/>
    <p:sldId id="392" r:id="rId30"/>
    <p:sldId id="393" r:id="rId31"/>
    <p:sldId id="394" r:id="rId32"/>
    <p:sldId id="395" r:id="rId33"/>
    <p:sldId id="396" r:id="rId34"/>
    <p:sldId id="404" r:id="rId35"/>
    <p:sldId id="418" r:id="rId36"/>
    <p:sldId id="419" r:id="rId37"/>
    <p:sldId id="423" r:id="rId38"/>
    <p:sldId id="424" r:id="rId39"/>
    <p:sldId id="425" r:id="rId40"/>
    <p:sldId id="426" r:id="rId41"/>
    <p:sldId id="427" r:id="rId42"/>
    <p:sldId id="417" r:id="rId43"/>
    <p:sldId id="420" r:id="rId44"/>
    <p:sldId id="429" r:id="rId45"/>
    <p:sldId id="421" r:id="rId46"/>
    <p:sldId id="422" r:id="rId47"/>
  </p:sldIdLst>
  <p:sldSz cx="12192000" cy="6858000"/>
  <p:notesSz cx="7104063" cy="10234613"/>
  <p:embeddedFontLst>
    <p:embeddedFont>
      <p:font typeface="나눔고딕" panose="020D0604000000000000" pitchFamily="50" charset="-127"/>
      <p:regular r:id="rId50"/>
      <p:bold r:id="rId51"/>
    </p:embeddedFont>
    <p:embeddedFont>
      <p:font typeface="맑은 고딕" panose="020B0503020000020004" pitchFamily="50" charset="-127"/>
      <p:regular r:id="rId52"/>
      <p:bold r:id="rId53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jk" initials="h" lastIdx="9" clrIdx="0">
    <p:extLst>
      <p:ext uri="{19B8F6BF-5375-455C-9EA6-DF929625EA0E}">
        <p15:presenceInfo xmlns:p15="http://schemas.microsoft.com/office/powerpoint/2012/main" userId="hjk" providerId="None"/>
      </p:ext>
    </p:extLst>
  </p:cmAuthor>
  <p:cmAuthor id="2" name="이 예지" initials="이예" lastIdx="1" clrIdx="1">
    <p:extLst>
      <p:ext uri="{19B8F6BF-5375-455C-9EA6-DF929625EA0E}">
        <p15:presenceInfo xmlns:p15="http://schemas.microsoft.com/office/powerpoint/2012/main" userId="40fc206e79c5871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A1B2"/>
    <a:srgbClr val="F2F2F2"/>
    <a:srgbClr val="93D6E7"/>
    <a:srgbClr val="E3E2E0"/>
    <a:srgbClr val="8A415E"/>
    <a:srgbClr val="0000FF"/>
    <a:srgbClr val="FFFFFF"/>
    <a:srgbClr val="D4CDBB"/>
    <a:srgbClr val="D42E40"/>
    <a:srgbClr val="69B0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밝은 스타일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26" autoAdjust="0"/>
    <p:restoredTop sz="96841" autoAdjust="0"/>
  </p:normalViewPr>
  <p:slideViewPr>
    <p:cSldViewPr snapToGrid="0">
      <p:cViewPr varScale="1">
        <p:scale>
          <a:sx n="105" d="100"/>
          <a:sy n="105" d="100"/>
        </p:scale>
        <p:origin x="138" y="58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73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font" Target="fonts/font1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4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2.fntdata"/><Relationship Id="rId3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2-26T19:37:20.948" idx="7">
    <p:pos x="10" y="10"/>
    <p:text>주목, 판서에 대한 화면 사이즈 제시</p:text>
    <p:extLst>
      <p:ext uri="{C676402C-5697-4E1C-873F-D02D1690AC5C}">
        <p15:threadingInfo xmlns:p15="http://schemas.microsoft.com/office/powerpoint/2012/main" timeZoneBias="-54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2-26T19:37:51.834" idx="8">
    <p:pos x="10" y="10"/>
    <p:text>별도의 화면 디자인은 필요없고 연필, 지우개 등 도구에 대한 디자인만 요청</p:text>
    <p:extLst>
      <p:ext uri="{C676402C-5697-4E1C-873F-D02D1690AC5C}">
        <p15:threadingInfo xmlns:p15="http://schemas.microsoft.com/office/powerpoint/2012/main" timeZoneBias="-540"/>
      </p:ext>
    </p:extLst>
  </p:cm>
  <p:cm authorId="1" dt="2020-02-26T19:38:28.800" idx="9">
    <p:pos x="146" y="146"/>
    <p:text/>
    <p:extLst>
      <p:ext uri="{C676402C-5697-4E1C-873F-D02D1690AC5C}">
        <p15:threadingInfo xmlns:p15="http://schemas.microsoft.com/office/powerpoint/2012/main" timeZoneBias="-54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2-26T19:37:11.415" idx="6">
    <p:pos x="10" y="10"/>
    <p:text/>
    <p:extLst>
      <p:ext uri="{C676402C-5697-4E1C-873F-D02D1690AC5C}">
        <p15:threadingInfo xmlns:p15="http://schemas.microsoft.com/office/powerpoint/2012/main" timeZoneBias="-54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2-26T19:36:44.946" idx="5">
    <p:pos x="10" y="10"/>
    <p:text>단어학습은 어느 과목에 삽입되는 기능?</p:text>
    <p:extLst>
      <p:ext uri="{C676402C-5697-4E1C-873F-D02D1690AC5C}">
        <p15:threadingInfo xmlns:p15="http://schemas.microsoft.com/office/powerpoint/2012/main" timeZoneBias="-540"/>
      </p:ext>
    </p:extLst>
  </p:cm>
  <p:cm authorId="2" dt="2020-02-27T18:00:06.707" idx="1">
    <p:pos x="10" y="146"/>
    <p:text>사회와 과학에 용어 설명이 많이 있어 주로 사회,과학에 쓰일 것 같습니다.</p:text>
    <p:extLst>
      <p:ext uri="{C676402C-5697-4E1C-873F-D02D1690AC5C}">
        <p15:threadingInfo xmlns:p15="http://schemas.microsoft.com/office/powerpoint/2012/main" timeZoneBias="-540">
          <p15:parentCm authorId="1" idx="5"/>
        </p15:threadingInfo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2-26T19:36:15.686" idx="4">
    <p:pos x="10" y="10"/>
    <p:text>사이즈 제시 및 참고 디자인 첨부</p:text>
    <p:extLst>
      <p:ext uri="{C676402C-5697-4E1C-873F-D02D1690AC5C}">
        <p15:threadingInfo xmlns:p15="http://schemas.microsoft.com/office/powerpoint/2012/main" timeZoneBias="-540"/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2-26T19:35:33.951" idx="2">
    <p:pos x="10" y="10"/>
    <p:text>팝업 사이즈 제시</p:text>
    <p:extLst>
      <p:ext uri="{C676402C-5697-4E1C-873F-D02D1690AC5C}">
        <p15:threadingInfo xmlns:p15="http://schemas.microsoft.com/office/powerpoint/2012/main" timeZoneBias="-540"/>
      </p:ext>
    </p:extLst>
  </p:cm>
  <p:cm authorId="1" dt="2020-02-26T19:35:53.679" idx="3">
    <p:pos x="146" y="146"/>
    <p:text>참고 디자인 첨부</p:text>
    <p:extLst>
      <p:ext uri="{C676402C-5697-4E1C-873F-D02D1690AC5C}">
        <p15:threadingInfo xmlns:p15="http://schemas.microsoft.com/office/powerpoint/2012/main" timeZoneBias="-54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45D8918F-25DA-43B2-A912-A0F0CFACD00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9202" cy="512304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97147F1C-65EA-4DF7-817C-9ECA2C32591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203" y="0"/>
            <a:ext cx="3079202" cy="512304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r">
              <a:defRPr sz="1200"/>
            </a:lvl1pPr>
          </a:lstStyle>
          <a:p>
            <a:fld id="{ED83612A-6110-4488-807B-39D1C4B44A4A}" type="datetimeFigureOut">
              <a:rPr lang="ko-KR" altLang="en-US" smtClean="0"/>
              <a:t>2020-02-27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9CC21946-CD1A-4011-AB80-D7C809384B1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2309"/>
            <a:ext cx="3079202" cy="512304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B76D7E06-3360-4737-86B2-142630A3392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203" y="9722309"/>
            <a:ext cx="3079202" cy="512304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r">
              <a:defRPr sz="1200"/>
            </a:lvl1pPr>
          </a:lstStyle>
          <a:p>
            <a:fld id="{B4FC9FFE-5A7B-4A31-868D-E426A4E872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07262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427" cy="511731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l">
              <a:defRPr sz="1200">
                <a:latin typeface="맑은 고딕" pitchFamily="50" charset="-127"/>
                <a:ea typeface="맑은 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4023993" y="0"/>
            <a:ext cx="3078427" cy="511731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r">
              <a:defRPr sz="1200">
                <a:latin typeface="맑은 고딕" pitchFamily="50" charset="-127"/>
                <a:ea typeface="맑은 고딕" pitchFamily="50" charset="-127"/>
              </a:defRPr>
            </a:lvl1pPr>
          </a:lstStyle>
          <a:p>
            <a:fld id="{44B75050-49D9-4874-838B-6534C7E03E2F}" type="datetimeFigureOut">
              <a:rPr lang="ko-KR" altLang="en-US" smtClean="0"/>
              <a:pPr/>
              <a:t>2020-02-27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21487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96" tIns="47398" rIns="94796" bIns="47398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</p:spPr>
        <p:txBody>
          <a:bodyPr vert="horz" lIns="94796" tIns="47398" rIns="94796" bIns="47398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9721106"/>
            <a:ext cx="3078427" cy="511731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l">
              <a:defRPr sz="1200">
                <a:latin typeface="맑은 고딕" pitchFamily="50" charset="-127"/>
                <a:ea typeface="맑은 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4023993" y="9721106"/>
            <a:ext cx="3078427" cy="511731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r">
              <a:defRPr sz="1200">
                <a:latin typeface="맑은 고딕" pitchFamily="50" charset="-127"/>
                <a:ea typeface="맑은 고딕" pitchFamily="50" charset="-127"/>
              </a:defRPr>
            </a:lvl1pPr>
          </a:lstStyle>
          <a:p>
            <a:fld id="{C35DBCC8-B752-49CE-8F46-B9E3BCE196D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80317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간지타이틀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1219004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897907" y="3071811"/>
            <a:ext cx="3816638" cy="584775"/>
          </a:xfrm>
          <a:prstGeom prst="rect">
            <a:avLst/>
          </a:prstGeom>
          <a:ln/>
        </p:spPr>
        <p:txBody>
          <a:bodyPr anchor="ctr"/>
          <a:lstStyle>
            <a:lvl1pPr algn="ctr">
              <a:defRPr sz="4677" b="1" baseline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Arial" panose="020B0604020202020204" pitchFamily="34" charset="0"/>
              </a:defRPr>
            </a:lvl1pPr>
          </a:lstStyle>
          <a:p>
            <a:r>
              <a:rPr lang="ko-KR" altLang="en-US" dirty="0"/>
              <a:t>간지타이틀</a:t>
            </a:r>
            <a:endParaRPr lang="en-US" altLang="ko-KR" dirty="0"/>
          </a:p>
        </p:txBody>
      </p:sp>
      <p:grpSp>
        <p:nvGrpSpPr>
          <p:cNvPr id="11" name="그룹 10"/>
          <p:cNvGrpSpPr/>
          <p:nvPr userDrawn="1"/>
        </p:nvGrpSpPr>
        <p:grpSpPr>
          <a:xfrm>
            <a:off x="5014913" y="2928934"/>
            <a:ext cx="1582626" cy="71438"/>
            <a:chOff x="952472" y="2571744"/>
            <a:chExt cx="5429288" cy="45719"/>
          </a:xfrm>
        </p:grpSpPr>
        <p:sp>
          <p:nvSpPr>
            <p:cNvPr id="12" name="직사각형 11"/>
            <p:cNvSpPr/>
            <p:nvPr userDrawn="1"/>
          </p:nvSpPr>
          <p:spPr>
            <a:xfrm>
              <a:off x="952472" y="2571744"/>
              <a:ext cx="5429288" cy="45719"/>
            </a:xfrm>
            <a:prstGeom prst="rect">
              <a:avLst/>
            </a:prstGeom>
            <a:solidFill>
              <a:srgbClr val="6D63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15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3" name="직사각형 12"/>
            <p:cNvSpPr/>
            <p:nvPr userDrawn="1"/>
          </p:nvSpPr>
          <p:spPr>
            <a:xfrm>
              <a:off x="952472" y="2571744"/>
              <a:ext cx="1714512" cy="45719"/>
            </a:xfrm>
            <a:prstGeom prst="rect">
              <a:avLst/>
            </a:prstGeom>
            <a:solidFill>
              <a:srgbClr val="6BA1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15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단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7"/>
          <p:cNvGrpSpPr/>
          <p:nvPr userDrawn="1"/>
        </p:nvGrpSpPr>
        <p:grpSpPr>
          <a:xfrm>
            <a:off x="293036" y="411721"/>
            <a:ext cx="11898964" cy="71438"/>
            <a:chOff x="238092" y="642918"/>
            <a:chExt cx="5429288" cy="45719"/>
          </a:xfrm>
        </p:grpSpPr>
        <p:sp>
          <p:nvSpPr>
            <p:cNvPr id="6" name="직사각형 5"/>
            <p:cNvSpPr/>
            <p:nvPr userDrawn="1"/>
          </p:nvSpPr>
          <p:spPr>
            <a:xfrm>
              <a:off x="238092" y="642918"/>
              <a:ext cx="5429288" cy="45719"/>
            </a:xfrm>
            <a:prstGeom prst="rect">
              <a:avLst/>
            </a:prstGeom>
            <a:solidFill>
              <a:srgbClr val="6D63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15" dirty="0">
                <a:latin typeface="+mj-ea"/>
                <a:ea typeface="+mj-ea"/>
              </a:endParaRPr>
            </a:p>
          </p:txBody>
        </p:sp>
        <p:sp>
          <p:nvSpPr>
            <p:cNvPr id="7" name="직사각형 6"/>
            <p:cNvSpPr/>
            <p:nvPr userDrawn="1"/>
          </p:nvSpPr>
          <p:spPr>
            <a:xfrm>
              <a:off x="238092" y="642918"/>
              <a:ext cx="1714512" cy="45719"/>
            </a:xfrm>
            <a:prstGeom prst="rect">
              <a:avLst/>
            </a:prstGeom>
            <a:solidFill>
              <a:srgbClr val="6BA1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15" dirty="0">
                <a:latin typeface="+mj-ea"/>
                <a:ea typeface="+mj-ea"/>
              </a:endParaRPr>
            </a:p>
          </p:txBody>
        </p:sp>
      </p:grpSp>
      <p:sp>
        <p:nvSpPr>
          <p:cNvPr id="21" name="Rectangle 4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93036" y="14783"/>
            <a:ext cx="4752789" cy="341741"/>
          </a:xfrm>
          <a:prstGeom prst="rect">
            <a:avLst/>
          </a:prstGeom>
          <a:ln algn="ctr"/>
        </p:spPr>
        <p:txBody>
          <a:bodyPr/>
          <a:lstStyle>
            <a:lvl1pPr marL="0" indent="0" algn="l">
              <a:buNone/>
              <a:defRPr sz="1600" b="1" baseline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3</a:t>
            </a:r>
            <a:r>
              <a:rPr lang="ko-KR" altLang="en-US" dirty="0"/>
              <a:t>학년 </a:t>
            </a:r>
            <a:r>
              <a:rPr lang="en-US" altLang="ko-KR" dirty="0"/>
              <a:t>1</a:t>
            </a:r>
            <a:r>
              <a:rPr lang="ko-KR" altLang="en-US" dirty="0"/>
              <a:t>학기 사회</a:t>
            </a:r>
          </a:p>
        </p:txBody>
      </p:sp>
      <p:cxnSp>
        <p:nvCxnSpPr>
          <p:cNvPr id="10" name="직선 연결선 9"/>
          <p:cNvCxnSpPr/>
          <p:nvPr userDrawn="1"/>
        </p:nvCxnSpPr>
        <p:spPr>
          <a:xfrm>
            <a:off x="8537510" y="913239"/>
            <a:ext cx="0" cy="5796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그룹 11"/>
          <p:cNvGrpSpPr/>
          <p:nvPr userDrawn="1"/>
        </p:nvGrpSpPr>
        <p:grpSpPr>
          <a:xfrm>
            <a:off x="8562089" y="481146"/>
            <a:ext cx="3629911" cy="4143408"/>
            <a:chOff x="8562089" y="679541"/>
            <a:chExt cx="3629911" cy="4311558"/>
          </a:xfrm>
        </p:grpSpPr>
        <p:sp>
          <p:nvSpPr>
            <p:cNvPr id="13" name="TextBox 12"/>
            <p:cNvSpPr txBox="1"/>
            <p:nvPr userDrawn="1"/>
          </p:nvSpPr>
          <p:spPr>
            <a:xfrm>
              <a:off x="8562089" y="679541"/>
              <a:ext cx="3629911" cy="2562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US" altLang="ko-KR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rPr>
                <a:t>Description</a:t>
              </a:r>
            </a:p>
          </p:txBody>
        </p:sp>
        <p:sp>
          <p:nvSpPr>
            <p:cNvPr id="14" name="직사각형 13"/>
            <p:cNvSpPr/>
            <p:nvPr userDrawn="1"/>
          </p:nvSpPr>
          <p:spPr>
            <a:xfrm>
              <a:off x="8686606" y="975509"/>
              <a:ext cx="3381570" cy="401559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+mj-ea"/>
                <a:ea typeface="+mj-ea"/>
              </a:endParaRPr>
            </a:p>
          </p:txBody>
        </p:sp>
      </p:grpSp>
      <p:grpSp>
        <p:nvGrpSpPr>
          <p:cNvPr id="15" name="그룹 14"/>
          <p:cNvGrpSpPr/>
          <p:nvPr userDrawn="1"/>
        </p:nvGrpSpPr>
        <p:grpSpPr>
          <a:xfrm>
            <a:off x="8562089" y="4624554"/>
            <a:ext cx="3629911" cy="2084685"/>
            <a:chOff x="8562089" y="5361134"/>
            <a:chExt cx="3629911" cy="2084685"/>
          </a:xfrm>
        </p:grpSpPr>
        <p:sp>
          <p:nvSpPr>
            <p:cNvPr id="16" name="TextBox 15"/>
            <p:cNvSpPr txBox="1"/>
            <p:nvPr userDrawn="1"/>
          </p:nvSpPr>
          <p:spPr>
            <a:xfrm>
              <a:off x="8562089" y="5361134"/>
              <a:ext cx="362991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ko-KR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rPr>
                <a:t>요구사항</a:t>
              </a:r>
              <a:endParaRPr lang="en-US" altLang="ko-K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17" name="직사각형 16"/>
            <p:cNvSpPr/>
            <p:nvPr userDrawn="1"/>
          </p:nvSpPr>
          <p:spPr>
            <a:xfrm>
              <a:off x="8686606" y="5607353"/>
              <a:ext cx="3381570" cy="183846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+mj-ea"/>
                <a:ea typeface="+mj-ea"/>
              </a:endParaRPr>
            </a:p>
          </p:txBody>
        </p:sp>
      </p:grpSp>
      <p:grpSp>
        <p:nvGrpSpPr>
          <p:cNvPr id="2" name="그룹 1"/>
          <p:cNvGrpSpPr/>
          <p:nvPr userDrawn="1"/>
        </p:nvGrpSpPr>
        <p:grpSpPr>
          <a:xfrm>
            <a:off x="211667" y="5636971"/>
            <a:ext cx="8176748" cy="1084486"/>
            <a:chOff x="141989" y="5092062"/>
            <a:chExt cx="8246426" cy="949386"/>
          </a:xfrm>
        </p:grpSpPr>
        <p:sp>
          <p:nvSpPr>
            <p:cNvPr id="18" name="TextBox 17"/>
            <p:cNvSpPr txBox="1"/>
            <p:nvPr userDrawn="1"/>
          </p:nvSpPr>
          <p:spPr>
            <a:xfrm>
              <a:off x="141989" y="5092062"/>
              <a:ext cx="362991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US" altLang="ko-KR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rPr>
                <a:t>Script</a:t>
              </a:r>
            </a:p>
          </p:txBody>
        </p:sp>
        <p:sp>
          <p:nvSpPr>
            <p:cNvPr id="19" name="직사각형 18"/>
            <p:cNvSpPr/>
            <p:nvPr userDrawn="1"/>
          </p:nvSpPr>
          <p:spPr>
            <a:xfrm>
              <a:off x="149291" y="5294621"/>
              <a:ext cx="8239124" cy="74682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j-ea"/>
                <a:ea typeface="+mj-ea"/>
              </a:endParaRPr>
            </a:p>
          </p:txBody>
        </p:sp>
      </p:grpSp>
      <p:grpSp>
        <p:nvGrpSpPr>
          <p:cNvPr id="27" name="그룹 26"/>
          <p:cNvGrpSpPr/>
          <p:nvPr userDrawn="1"/>
        </p:nvGrpSpPr>
        <p:grpSpPr>
          <a:xfrm>
            <a:off x="280451" y="32328"/>
            <a:ext cx="11787725" cy="716282"/>
            <a:chOff x="143519" y="-253997"/>
            <a:chExt cx="11787725" cy="716282"/>
          </a:xfrm>
        </p:grpSpPr>
        <p:grpSp>
          <p:nvGrpSpPr>
            <p:cNvPr id="28" name="그룹 27"/>
            <p:cNvGrpSpPr/>
            <p:nvPr userDrawn="1"/>
          </p:nvGrpSpPr>
          <p:grpSpPr>
            <a:xfrm>
              <a:off x="143519" y="229794"/>
              <a:ext cx="3765076" cy="232491"/>
              <a:chOff x="143519" y="229794"/>
              <a:chExt cx="3765076" cy="232491"/>
            </a:xfrm>
          </p:grpSpPr>
          <p:sp>
            <p:nvSpPr>
              <p:cNvPr id="35" name="직사각형 34"/>
              <p:cNvSpPr/>
              <p:nvPr userDrawn="1"/>
            </p:nvSpPr>
            <p:spPr>
              <a:xfrm>
                <a:off x="167769" y="229794"/>
                <a:ext cx="3740826" cy="22402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+mj-ea"/>
                  <a:ea typeface="+mj-ea"/>
                </a:endParaRPr>
              </a:p>
            </p:txBody>
          </p:sp>
          <p:sp>
            <p:nvSpPr>
              <p:cNvPr id="36" name="제목 1"/>
              <p:cNvSpPr txBox="1">
                <a:spLocks/>
              </p:cNvSpPr>
              <p:nvPr userDrawn="1"/>
            </p:nvSpPr>
            <p:spPr>
              <a:xfrm>
                <a:off x="143519" y="238256"/>
                <a:ext cx="3344246" cy="224029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endParaRPr lang="en-US" altLang="ko-KR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endParaRPr>
              </a:p>
            </p:txBody>
          </p:sp>
        </p:grpSp>
        <p:grpSp>
          <p:nvGrpSpPr>
            <p:cNvPr id="29" name="그룹 28"/>
            <p:cNvGrpSpPr/>
            <p:nvPr userDrawn="1"/>
          </p:nvGrpSpPr>
          <p:grpSpPr>
            <a:xfrm>
              <a:off x="3919280" y="224406"/>
              <a:ext cx="4395061" cy="229417"/>
              <a:chOff x="-78163" y="224406"/>
              <a:chExt cx="4395061" cy="229417"/>
            </a:xfrm>
          </p:grpSpPr>
          <p:sp>
            <p:nvSpPr>
              <p:cNvPr id="33" name="직사각형 32"/>
              <p:cNvSpPr/>
              <p:nvPr userDrawn="1"/>
            </p:nvSpPr>
            <p:spPr>
              <a:xfrm>
                <a:off x="-61138" y="229794"/>
                <a:ext cx="4378036" cy="22402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+mj-ea"/>
                  <a:ea typeface="+mj-ea"/>
                </a:endParaRPr>
              </a:p>
            </p:txBody>
          </p:sp>
          <p:sp>
            <p:nvSpPr>
              <p:cNvPr id="34" name="제목 1"/>
              <p:cNvSpPr txBox="1">
                <a:spLocks/>
              </p:cNvSpPr>
              <p:nvPr userDrawn="1"/>
            </p:nvSpPr>
            <p:spPr>
              <a:xfrm>
                <a:off x="-78163" y="224406"/>
                <a:ext cx="3344246" cy="224029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ko-KR" alt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  <a:ea typeface="+mj-ea"/>
                  </a:rPr>
                  <a:t>화면 </a:t>
                </a:r>
                <a:r>
                  <a:rPr lang="en-US" altLang="ko-KR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  <a:ea typeface="+mj-ea"/>
                  </a:rPr>
                  <a:t>:  </a:t>
                </a:r>
              </a:p>
            </p:txBody>
          </p:sp>
        </p:grpSp>
        <p:grpSp>
          <p:nvGrpSpPr>
            <p:cNvPr id="30" name="그룹 29"/>
            <p:cNvGrpSpPr/>
            <p:nvPr userDrawn="1"/>
          </p:nvGrpSpPr>
          <p:grpSpPr>
            <a:xfrm>
              <a:off x="4919986" y="-253997"/>
              <a:ext cx="7011258" cy="258316"/>
              <a:chOff x="-3074899" y="-253997"/>
              <a:chExt cx="7011258" cy="258316"/>
            </a:xfrm>
          </p:grpSpPr>
          <p:sp>
            <p:nvSpPr>
              <p:cNvPr id="31" name="직사각형 30"/>
              <p:cNvSpPr/>
              <p:nvPr userDrawn="1"/>
            </p:nvSpPr>
            <p:spPr>
              <a:xfrm>
                <a:off x="-3061423" y="-253997"/>
                <a:ext cx="3385957" cy="25831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+mj-ea"/>
                  <a:ea typeface="+mj-ea"/>
                </a:endParaRPr>
              </a:p>
            </p:txBody>
          </p:sp>
          <p:sp>
            <p:nvSpPr>
              <p:cNvPr id="32" name="제목 1"/>
              <p:cNvSpPr txBox="1">
                <a:spLocks/>
              </p:cNvSpPr>
              <p:nvPr userDrawn="1"/>
            </p:nvSpPr>
            <p:spPr>
              <a:xfrm>
                <a:off x="-3074899" y="-238952"/>
                <a:ext cx="3344246" cy="224029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ko-KR" alt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  <a:ea typeface="+mj-ea"/>
                  </a:rPr>
                  <a:t>파일명 </a:t>
                </a:r>
                <a:r>
                  <a:rPr lang="en-US" altLang="ko-KR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  <a:ea typeface="+mj-ea"/>
                  </a:rPr>
                  <a:t>:  </a:t>
                </a:r>
              </a:p>
            </p:txBody>
          </p:sp>
          <p:sp>
            <p:nvSpPr>
              <p:cNvPr id="200" name="직사각형 199">
                <a:extLst>
                  <a:ext uri="{FF2B5EF4-FFF2-40B4-BE49-F238E27FC236}">
                    <a16:creationId xmlns:a16="http://schemas.microsoft.com/office/drawing/2014/main" id="{5A0C494A-6287-4EFC-A038-64B81DDA12A0}"/>
                  </a:ext>
                </a:extLst>
              </p:cNvPr>
              <p:cNvSpPr/>
              <p:nvPr userDrawn="1"/>
            </p:nvSpPr>
            <p:spPr>
              <a:xfrm>
                <a:off x="550402" y="-253997"/>
                <a:ext cx="3385957" cy="25831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+mj-ea"/>
                  <a:ea typeface="+mj-ea"/>
                </a:endParaRPr>
              </a:p>
            </p:txBody>
          </p:sp>
          <p:sp>
            <p:nvSpPr>
              <p:cNvPr id="201" name="제목 1">
                <a:extLst>
                  <a:ext uri="{FF2B5EF4-FFF2-40B4-BE49-F238E27FC236}">
                    <a16:creationId xmlns:a16="http://schemas.microsoft.com/office/drawing/2014/main" id="{42091D2F-59A8-42C0-873C-682F8EA2F2A7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536926" y="-238952"/>
                <a:ext cx="3344246" cy="224029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ko-KR" alt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  <a:ea typeface="+mj-ea"/>
                  </a:rPr>
                  <a:t>화면 번호 </a:t>
                </a:r>
                <a:r>
                  <a:rPr lang="en-US" altLang="ko-KR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  <a:ea typeface="+mj-ea"/>
                  </a:rPr>
                  <a:t>:  </a:t>
                </a:r>
              </a:p>
            </p:txBody>
          </p:sp>
        </p:grpSp>
      </p:grpSp>
      <p:cxnSp>
        <p:nvCxnSpPr>
          <p:cNvPr id="5" name="직선 연결선 4"/>
          <p:cNvCxnSpPr/>
          <p:nvPr userDrawn="1"/>
        </p:nvCxnSpPr>
        <p:spPr>
          <a:xfrm>
            <a:off x="279399" y="768928"/>
            <a:ext cx="8172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9" name="모서리가 둥근 직사각형 48">
            <a:extLst>
              <a:ext uri="{FF2B5EF4-FFF2-40B4-BE49-F238E27FC236}">
                <a16:creationId xmlns:a16="http://schemas.microsoft.com/office/drawing/2014/main" id="{FDFC146B-4A75-43B8-AF33-A76611A6D729}"/>
              </a:ext>
            </a:extLst>
          </p:cNvPr>
          <p:cNvSpPr/>
          <p:nvPr userDrawn="1"/>
        </p:nvSpPr>
        <p:spPr>
          <a:xfrm>
            <a:off x="288269" y="939769"/>
            <a:ext cx="8135667" cy="4714409"/>
          </a:xfrm>
          <a:prstGeom prst="roundRect">
            <a:avLst>
              <a:gd name="adj" fmla="val 2341"/>
            </a:avLst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316D8C-D7B1-4B51-B7B0-99ACE00BA482}"/>
              </a:ext>
            </a:extLst>
          </p:cNvPr>
          <p:cNvSpPr txBox="1"/>
          <p:nvPr userDrawn="1"/>
        </p:nvSpPr>
        <p:spPr>
          <a:xfrm>
            <a:off x="288269" y="5918230"/>
            <a:ext cx="8045409" cy="79100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0" marR="0" indent="0" algn="l" defTabSz="914400" rtl="0" eaLnBrk="1" fontAlgn="auto" latinLnBrk="1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ko-KR" altLang="en-US" sz="1000" b="1" dirty="0">
              <a:latin typeface="+mn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8127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1935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1단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7"/>
          <p:cNvGrpSpPr/>
          <p:nvPr userDrawn="1"/>
        </p:nvGrpSpPr>
        <p:grpSpPr>
          <a:xfrm>
            <a:off x="293036" y="411721"/>
            <a:ext cx="11898964" cy="71438"/>
            <a:chOff x="238092" y="642918"/>
            <a:chExt cx="5429288" cy="45719"/>
          </a:xfrm>
        </p:grpSpPr>
        <p:sp>
          <p:nvSpPr>
            <p:cNvPr id="6" name="직사각형 5"/>
            <p:cNvSpPr/>
            <p:nvPr userDrawn="1"/>
          </p:nvSpPr>
          <p:spPr>
            <a:xfrm>
              <a:off x="238092" y="642918"/>
              <a:ext cx="5429288" cy="45719"/>
            </a:xfrm>
            <a:prstGeom prst="rect">
              <a:avLst/>
            </a:prstGeom>
            <a:solidFill>
              <a:srgbClr val="6D63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15" dirty="0">
                <a:latin typeface="+mj-ea"/>
                <a:ea typeface="+mj-ea"/>
              </a:endParaRPr>
            </a:p>
          </p:txBody>
        </p:sp>
        <p:sp>
          <p:nvSpPr>
            <p:cNvPr id="7" name="직사각형 6"/>
            <p:cNvSpPr/>
            <p:nvPr userDrawn="1"/>
          </p:nvSpPr>
          <p:spPr>
            <a:xfrm>
              <a:off x="238092" y="642918"/>
              <a:ext cx="1714512" cy="45719"/>
            </a:xfrm>
            <a:prstGeom prst="rect">
              <a:avLst/>
            </a:prstGeom>
            <a:solidFill>
              <a:srgbClr val="6BA1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15" dirty="0">
                <a:latin typeface="+mj-ea"/>
                <a:ea typeface="+mj-ea"/>
              </a:endParaRPr>
            </a:p>
          </p:txBody>
        </p:sp>
      </p:grpSp>
      <p:sp>
        <p:nvSpPr>
          <p:cNvPr id="21" name="Rectangle 4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93036" y="14783"/>
            <a:ext cx="4752789" cy="341741"/>
          </a:xfrm>
          <a:prstGeom prst="rect">
            <a:avLst/>
          </a:prstGeom>
          <a:ln algn="ctr"/>
        </p:spPr>
        <p:txBody>
          <a:bodyPr/>
          <a:lstStyle>
            <a:lvl1pPr marL="0" indent="0" algn="l">
              <a:buNone/>
              <a:defRPr sz="1600" b="1" baseline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ko-KR" altLang="en-US" dirty="0"/>
              <a:t>제목</a:t>
            </a:r>
          </a:p>
        </p:txBody>
      </p:sp>
      <p:cxnSp>
        <p:nvCxnSpPr>
          <p:cNvPr id="10" name="직선 연결선 9"/>
          <p:cNvCxnSpPr/>
          <p:nvPr userDrawn="1"/>
        </p:nvCxnSpPr>
        <p:spPr>
          <a:xfrm>
            <a:off x="8537510" y="913239"/>
            <a:ext cx="0" cy="5796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그룹 11"/>
          <p:cNvGrpSpPr/>
          <p:nvPr userDrawn="1"/>
        </p:nvGrpSpPr>
        <p:grpSpPr>
          <a:xfrm>
            <a:off x="8562089" y="481146"/>
            <a:ext cx="3629911" cy="6228093"/>
            <a:chOff x="8562089" y="679541"/>
            <a:chExt cx="3629911" cy="6480845"/>
          </a:xfrm>
        </p:grpSpPr>
        <p:sp>
          <p:nvSpPr>
            <p:cNvPr id="13" name="TextBox 12"/>
            <p:cNvSpPr txBox="1"/>
            <p:nvPr userDrawn="1"/>
          </p:nvSpPr>
          <p:spPr>
            <a:xfrm>
              <a:off x="8562089" y="679541"/>
              <a:ext cx="3629911" cy="2562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US" altLang="ko-KR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rPr>
                <a:t>Description</a:t>
              </a:r>
            </a:p>
          </p:txBody>
        </p:sp>
        <p:sp>
          <p:nvSpPr>
            <p:cNvPr id="14" name="직사각형 13"/>
            <p:cNvSpPr/>
            <p:nvPr userDrawn="1"/>
          </p:nvSpPr>
          <p:spPr>
            <a:xfrm>
              <a:off x="8686606" y="975509"/>
              <a:ext cx="3381570" cy="61848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+mj-ea"/>
                <a:ea typeface="+mj-ea"/>
              </a:endParaRPr>
            </a:p>
          </p:txBody>
        </p:sp>
      </p:grpSp>
      <p:grpSp>
        <p:nvGrpSpPr>
          <p:cNvPr id="27" name="그룹 26"/>
          <p:cNvGrpSpPr/>
          <p:nvPr userDrawn="1"/>
        </p:nvGrpSpPr>
        <p:grpSpPr>
          <a:xfrm>
            <a:off x="280451" y="32328"/>
            <a:ext cx="11787725" cy="716282"/>
            <a:chOff x="143519" y="-253997"/>
            <a:chExt cx="11787725" cy="716282"/>
          </a:xfrm>
        </p:grpSpPr>
        <p:grpSp>
          <p:nvGrpSpPr>
            <p:cNvPr id="28" name="그룹 27"/>
            <p:cNvGrpSpPr/>
            <p:nvPr userDrawn="1"/>
          </p:nvGrpSpPr>
          <p:grpSpPr>
            <a:xfrm>
              <a:off x="143519" y="229794"/>
              <a:ext cx="3765076" cy="232491"/>
              <a:chOff x="143519" y="229794"/>
              <a:chExt cx="3765076" cy="232491"/>
            </a:xfrm>
          </p:grpSpPr>
          <p:sp>
            <p:nvSpPr>
              <p:cNvPr id="35" name="직사각형 34"/>
              <p:cNvSpPr/>
              <p:nvPr userDrawn="1"/>
            </p:nvSpPr>
            <p:spPr>
              <a:xfrm>
                <a:off x="167769" y="229794"/>
                <a:ext cx="3740826" cy="22402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36" name="제목 1"/>
              <p:cNvSpPr txBox="1">
                <a:spLocks/>
              </p:cNvSpPr>
              <p:nvPr userDrawn="1"/>
            </p:nvSpPr>
            <p:spPr>
              <a:xfrm>
                <a:off x="143519" y="238256"/>
                <a:ext cx="3344246" cy="224029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ko-KR" altLang="en-US" sz="10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  <a:ea typeface="+mj-ea"/>
                  </a:rPr>
                  <a:t>단원명</a:t>
                </a:r>
                <a:r>
                  <a:rPr lang="en-US" altLang="ko-KR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  <a:ea typeface="+mj-ea"/>
                  </a:rPr>
                  <a:t>:</a:t>
                </a:r>
              </a:p>
            </p:txBody>
          </p:sp>
        </p:grpSp>
        <p:grpSp>
          <p:nvGrpSpPr>
            <p:cNvPr id="29" name="그룹 28"/>
            <p:cNvGrpSpPr/>
            <p:nvPr userDrawn="1"/>
          </p:nvGrpSpPr>
          <p:grpSpPr>
            <a:xfrm>
              <a:off x="3919280" y="224406"/>
              <a:ext cx="4395061" cy="229417"/>
              <a:chOff x="-78163" y="224406"/>
              <a:chExt cx="4395061" cy="229417"/>
            </a:xfrm>
          </p:grpSpPr>
          <p:sp>
            <p:nvSpPr>
              <p:cNvPr id="33" name="직사각형 32"/>
              <p:cNvSpPr/>
              <p:nvPr userDrawn="1"/>
            </p:nvSpPr>
            <p:spPr>
              <a:xfrm>
                <a:off x="-61138" y="229794"/>
                <a:ext cx="4378036" cy="22402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34" name="제목 1"/>
              <p:cNvSpPr txBox="1">
                <a:spLocks/>
              </p:cNvSpPr>
              <p:nvPr userDrawn="1"/>
            </p:nvSpPr>
            <p:spPr>
              <a:xfrm>
                <a:off x="-78163" y="224406"/>
                <a:ext cx="3344246" cy="224029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ko-KR" alt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  <a:ea typeface="+mj-ea"/>
                  </a:rPr>
                  <a:t>화면 </a:t>
                </a:r>
                <a:r>
                  <a:rPr lang="en-US" altLang="ko-KR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  <a:ea typeface="+mj-ea"/>
                  </a:rPr>
                  <a:t>:  </a:t>
                </a:r>
              </a:p>
            </p:txBody>
          </p:sp>
        </p:grpSp>
        <p:grpSp>
          <p:nvGrpSpPr>
            <p:cNvPr id="30" name="그룹 29"/>
            <p:cNvGrpSpPr/>
            <p:nvPr userDrawn="1"/>
          </p:nvGrpSpPr>
          <p:grpSpPr>
            <a:xfrm>
              <a:off x="4919986" y="-253997"/>
              <a:ext cx="7011258" cy="258316"/>
              <a:chOff x="-3074899" y="-253997"/>
              <a:chExt cx="7011258" cy="258316"/>
            </a:xfrm>
          </p:grpSpPr>
          <p:sp>
            <p:nvSpPr>
              <p:cNvPr id="31" name="직사각형 30"/>
              <p:cNvSpPr/>
              <p:nvPr userDrawn="1"/>
            </p:nvSpPr>
            <p:spPr>
              <a:xfrm>
                <a:off x="-3061423" y="-253997"/>
                <a:ext cx="3385957" cy="25831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32" name="제목 1"/>
              <p:cNvSpPr txBox="1">
                <a:spLocks/>
              </p:cNvSpPr>
              <p:nvPr userDrawn="1"/>
            </p:nvSpPr>
            <p:spPr>
              <a:xfrm>
                <a:off x="-3074899" y="-238952"/>
                <a:ext cx="3344246" cy="224029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ko-KR" alt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  <a:ea typeface="+mj-ea"/>
                  </a:rPr>
                  <a:t>파일명 </a:t>
                </a:r>
                <a:r>
                  <a:rPr lang="en-US" altLang="ko-KR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  <a:ea typeface="+mj-ea"/>
                  </a:rPr>
                  <a:t>:  </a:t>
                </a:r>
              </a:p>
            </p:txBody>
          </p:sp>
          <p:sp>
            <p:nvSpPr>
              <p:cNvPr id="200" name="직사각형 199">
                <a:extLst>
                  <a:ext uri="{FF2B5EF4-FFF2-40B4-BE49-F238E27FC236}">
                    <a16:creationId xmlns:a16="http://schemas.microsoft.com/office/drawing/2014/main" id="{5A0C494A-6287-4EFC-A038-64B81DDA12A0}"/>
                  </a:ext>
                </a:extLst>
              </p:cNvPr>
              <p:cNvSpPr/>
              <p:nvPr userDrawn="1"/>
            </p:nvSpPr>
            <p:spPr>
              <a:xfrm>
                <a:off x="550402" y="-253997"/>
                <a:ext cx="3385957" cy="25831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201" name="제목 1">
                <a:extLst>
                  <a:ext uri="{FF2B5EF4-FFF2-40B4-BE49-F238E27FC236}">
                    <a16:creationId xmlns:a16="http://schemas.microsoft.com/office/drawing/2014/main" id="{42091D2F-59A8-42C0-873C-682F8EA2F2A7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536926" y="-238952"/>
                <a:ext cx="3344246" cy="224029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ko-KR" alt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  <a:ea typeface="+mj-ea"/>
                  </a:rPr>
                  <a:t>화면 번호 </a:t>
                </a:r>
                <a:r>
                  <a:rPr lang="en-US" altLang="ko-KR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  <a:ea typeface="+mj-ea"/>
                  </a:rPr>
                  <a:t>: 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01972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1단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7"/>
          <p:cNvGrpSpPr/>
          <p:nvPr userDrawn="1"/>
        </p:nvGrpSpPr>
        <p:grpSpPr>
          <a:xfrm>
            <a:off x="293036" y="411721"/>
            <a:ext cx="11898964" cy="71438"/>
            <a:chOff x="238092" y="642918"/>
            <a:chExt cx="5429288" cy="45719"/>
          </a:xfrm>
        </p:grpSpPr>
        <p:sp>
          <p:nvSpPr>
            <p:cNvPr id="6" name="직사각형 5"/>
            <p:cNvSpPr/>
            <p:nvPr userDrawn="1"/>
          </p:nvSpPr>
          <p:spPr>
            <a:xfrm>
              <a:off x="238092" y="642918"/>
              <a:ext cx="5429288" cy="45719"/>
            </a:xfrm>
            <a:prstGeom prst="rect">
              <a:avLst/>
            </a:prstGeom>
            <a:solidFill>
              <a:srgbClr val="6D63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15" dirty="0">
                <a:latin typeface="+mj-ea"/>
                <a:ea typeface="+mj-ea"/>
              </a:endParaRPr>
            </a:p>
          </p:txBody>
        </p:sp>
        <p:sp>
          <p:nvSpPr>
            <p:cNvPr id="7" name="직사각형 6"/>
            <p:cNvSpPr/>
            <p:nvPr userDrawn="1"/>
          </p:nvSpPr>
          <p:spPr>
            <a:xfrm>
              <a:off x="238092" y="642918"/>
              <a:ext cx="1714512" cy="45719"/>
            </a:xfrm>
            <a:prstGeom prst="rect">
              <a:avLst/>
            </a:prstGeom>
            <a:solidFill>
              <a:srgbClr val="6BA1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15" dirty="0">
                <a:latin typeface="+mj-ea"/>
                <a:ea typeface="+mj-ea"/>
              </a:endParaRPr>
            </a:p>
          </p:txBody>
        </p:sp>
      </p:grpSp>
      <p:sp>
        <p:nvSpPr>
          <p:cNvPr id="21" name="Rectangle 4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93036" y="14783"/>
            <a:ext cx="4752789" cy="341741"/>
          </a:xfrm>
          <a:prstGeom prst="rect">
            <a:avLst/>
          </a:prstGeom>
          <a:ln algn="ctr"/>
        </p:spPr>
        <p:txBody>
          <a:bodyPr/>
          <a:lstStyle>
            <a:lvl1pPr marL="0" indent="0" algn="l">
              <a:buNone/>
              <a:defRPr sz="1600" b="1" baseline="0">
                <a:solidFill>
                  <a:schemeClr val="tx1"/>
                </a:solidFill>
                <a:latin typeface="+mj-ea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ko-KR" altLang="en-US" dirty="0"/>
              <a:t>제목</a:t>
            </a:r>
          </a:p>
        </p:txBody>
      </p:sp>
      <p:cxnSp>
        <p:nvCxnSpPr>
          <p:cNvPr id="10" name="직선 연결선 9"/>
          <p:cNvCxnSpPr/>
          <p:nvPr userDrawn="1"/>
        </p:nvCxnSpPr>
        <p:spPr>
          <a:xfrm>
            <a:off x="8537510" y="913239"/>
            <a:ext cx="0" cy="5796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그룹 11"/>
          <p:cNvGrpSpPr/>
          <p:nvPr userDrawn="1"/>
        </p:nvGrpSpPr>
        <p:grpSpPr>
          <a:xfrm>
            <a:off x="8569523" y="481146"/>
            <a:ext cx="3629911" cy="6228093"/>
            <a:chOff x="8569523" y="679541"/>
            <a:chExt cx="3629911" cy="6480845"/>
          </a:xfrm>
        </p:grpSpPr>
        <p:sp>
          <p:nvSpPr>
            <p:cNvPr id="13" name="TextBox 12"/>
            <p:cNvSpPr txBox="1"/>
            <p:nvPr userDrawn="1"/>
          </p:nvSpPr>
          <p:spPr>
            <a:xfrm>
              <a:off x="8569523" y="679541"/>
              <a:ext cx="3629911" cy="2562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ko-KR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rPr>
                <a:t>요구사항</a:t>
              </a:r>
              <a:endParaRPr lang="en-US" altLang="ko-K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14" name="직사각형 13"/>
            <p:cNvSpPr/>
            <p:nvPr userDrawn="1"/>
          </p:nvSpPr>
          <p:spPr>
            <a:xfrm>
              <a:off x="8686606" y="975509"/>
              <a:ext cx="3381570" cy="61848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j-ea"/>
                <a:ea typeface="+mj-ea"/>
              </a:endParaRPr>
            </a:p>
          </p:txBody>
        </p:sp>
      </p:grpSp>
      <p:grpSp>
        <p:nvGrpSpPr>
          <p:cNvPr id="27" name="그룹 26"/>
          <p:cNvGrpSpPr/>
          <p:nvPr userDrawn="1"/>
        </p:nvGrpSpPr>
        <p:grpSpPr>
          <a:xfrm>
            <a:off x="280451" y="32328"/>
            <a:ext cx="11787725" cy="716282"/>
            <a:chOff x="143519" y="-253997"/>
            <a:chExt cx="11787725" cy="716282"/>
          </a:xfrm>
        </p:grpSpPr>
        <p:grpSp>
          <p:nvGrpSpPr>
            <p:cNvPr id="28" name="그룹 27"/>
            <p:cNvGrpSpPr/>
            <p:nvPr userDrawn="1"/>
          </p:nvGrpSpPr>
          <p:grpSpPr>
            <a:xfrm>
              <a:off x="143519" y="229794"/>
              <a:ext cx="3765076" cy="232491"/>
              <a:chOff x="143519" y="229794"/>
              <a:chExt cx="3765076" cy="232491"/>
            </a:xfrm>
          </p:grpSpPr>
          <p:sp>
            <p:nvSpPr>
              <p:cNvPr id="35" name="직사각형 34"/>
              <p:cNvSpPr/>
              <p:nvPr userDrawn="1"/>
            </p:nvSpPr>
            <p:spPr>
              <a:xfrm>
                <a:off x="167769" y="229794"/>
                <a:ext cx="3740826" cy="22402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36" name="제목 1"/>
              <p:cNvSpPr txBox="1">
                <a:spLocks/>
              </p:cNvSpPr>
              <p:nvPr userDrawn="1"/>
            </p:nvSpPr>
            <p:spPr>
              <a:xfrm>
                <a:off x="143519" y="238256"/>
                <a:ext cx="3344246" cy="224029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ko-KR" altLang="en-US" sz="10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  <a:ea typeface="+mj-ea"/>
                  </a:rPr>
                  <a:t>교과명</a:t>
                </a:r>
                <a:r>
                  <a:rPr lang="en-US" altLang="ko-KR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  <a:ea typeface="+mj-ea"/>
                  </a:rPr>
                  <a:t>:</a:t>
                </a:r>
              </a:p>
            </p:txBody>
          </p:sp>
        </p:grpSp>
        <p:grpSp>
          <p:nvGrpSpPr>
            <p:cNvPr id="29" name="그룹 28"/>
            <p:cNvGrpSpPr/>
            <p:nvPr userDrawn="1"/>
          </p:nvGrpSpPr>
          <p:grpSpPr>
            <a:xfrm>
              <a:off x="3919280" y="224406"/>
              <a:ext cx="4395061" cy="229417"/>
              <a:chOff x="-78163" y="224406"/>
              <a:chExt cx="4395061" cy="229417"/>
            </a:xfrm>
          </p:grpSpPr>
          <p:sp>
            <p:nvSpPr>
              <p:cNvPr id="33" name="직사각형 32"/>
              <p:cNvSpPr/>
              <p:nvPr userDrawn="1"/>
            </p:nvSpPr>
            <p:spPr>
              <a:xfrm>
                <a:off x="-61138" y="229794"/>
                <a:ext cx="4378036" cy="22402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34" name="제목 1"/>
              <p:cNvSpPr txBox="1">
                <a:spLocks/>
              </p:cNvSpPr>
              <p:nvPr userDrawn="1"/>
            </p:nvSpPr>
            <p:spPr>
              <a:xfrm>
                <a:off x="-78163" y="224406"/>
                <a:ext cx="3344246" cy="224029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ko-KR" alt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  <a:ea typeface="+mj-ea"/>
                  </a:rPr>
                  <a:t>화면 </a:t>
                </a:r>
                <a:r>
                  <a:rPr lang="en-US" altLang="ko-KR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  <a:ea typeface="+mj-ea"/>
                  </a:rPr>
                  <a:t>:  </a:t>
                </a:r>
              </a:p>
            </p:txBody>
          </p:sp>
        </p:grpSp>
        <p:grpSp>
          <p:nvGrpSpPr>
            <p:cNvPr id="30" name="그룹 29"/>
            <p:cNvGrpSpPr/>
            <p:nvPr userDrawn="1"/>
          </p:nvGrpSpPr>
          <p:grpSpPr>
            <a:xfrm>
              <a:off x="4919986" y="-253997"/>
              <a:ext cx="7011258" cy="258316"/>
              <a:chOff x="-3074899" y="-253997"/>
              <a:chExt cx="7011258" cy="258316"/>
            </a:xfrm>
          </p:grpSpPr>
          <p:sp>
            <p:nvSpPr>
              <p:cNvPr id="31" name="직사각형 30"/>
              <p:cNvSpPr/>
              <p:nvPr userDrawn="1"/>
            </p:nvSpPr>
            <p:spPr>
              <a:xfrm>
                <a:off x="-3061423" y="-253997"/>
                <a:ext cx="3385957" cy="25831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32" name="제목 1"/>
              <p:cNvSpPr txBox="1">
                <a:spLocks/>
              </p:cNvSpPr>
              <p:nvPr userDrawn="1"/>
            </p:nvSpPr>
            <p:spPr>
              <a:xfrm>
                <a:off x="-3074899" y="-238952"/>
                <a:ext cx="3344246" cy="224029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ko-KR" alt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  <a:ea typeface="+mj-ea"/>
                  </a:rPr>
                  <a:t>파일명 </a:t>
                </a:r>
                <a:r>
                  <a:rPr lang="en-US" altLang="ko-KR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  <a:ea typeface="+mj-ea"/>
                  </a:rPr>
                  <a:t>:  </a:t>
                </a:r>
              </a:p>
            </p:txBody>
          </p:sp>
          <p:sp>
            <p:nvSpPr>
              <p:cNvPr id="200" name="직사각형 199">
                <a:extLst>
                  <a:ext uri="{FF2B5EF4-FFF2-40B4-BE49-F238E27FC236}">
                    <a16:creationId xmlns:a16="http://schemas.microsoft.com/office/drawing/2014/main" id="{5A0C494A-6287-4EFC-A038-64B81DDA12A0}"/>
                  </a:ext>
                </a:extLst>
              </p:cNvPr>
              <p:cNvSpPr/>
              <p:nvPr userDrawn="1"/>
            </p:nvSpPr>
            <p:spPr>
              <a:xfrm>
                <a:off x="550402" y="-253997"/>
                <a:ext cx="3385957" cy="25831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201" name="제목 1">
                <a:extLst>
                  <a:ext uri="{FF2B5EF4-FFF2-40B4-BE49-F238E27FC236}">
                    <a16:creationId xmlns:a16="http://schemas.microsoft.com/office/drawing/2014/main" id="{42091D2F-59A8-42C0-873C-682F8EA2F2A7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536926" y="-238952"/>
                <a:ext cx="3344246" cy="224029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ko-KR" alt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  <a:ea typeface="+mj-ea"/>
                  </a:rPr>
                  <a:t>화면 번호 </a:t>
                </a:r>
                <a:r>
                  <a:rPr lang="en-US" altLang="ko-KR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  <a:ea typeface="+mj-ea"/>
                  </a:rPr>
                  <a:t>:  </a:t>
                </a:r>
              </a:p>
            </p:txBody>
          </p:sp>
        </p:grp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8EFAE4AF-61B1-4BB1-B3F3-9E8EF897F6EA}"/>
              </a:ext>
            </a:extLst>
          </p:cNvPr>
          <p:cNvSpPr txBox="1"/>
          <p:nvPr userDrawn="1"/>
        </p:nvSpPr>
        <p:spPr>
          <a:xfrm>
            <a:off x="8764859" y="913239"/>
            <a:ext cx="3248130" cy="381766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>
              <a:spcBef>
                <a:spcPct val="0"/>
              </a:spcBef>
            </a:pPr>
            <a:endParaRPr lang="ko-KR" altLang="en-US" sz="1000" b="0" dirty="0">
              <a:latin typeface="+mn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17043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7" r:id="rId2"/>
    <p:sldLayoutId id="2147483653" r:id="rId3"/>
    <p:sldLayoutId id="2147483660" r:id="rId4"/>
    <p:sldLayoutId id="2147483661" r:id="rId5"/>
  </p:sldLayoutIdLst>
  <p:hf hdr="0" dt="0"/>
  <p:txStyles>
    <p:titleStyle>
      <a:lvl1pPr algn="ctr" defTabSz="1125444" rtl="0" eaLnBrk="1" latinLnBrk="1" hangingPunct="1">
        <a:spcBef>
          <a:spcPct val="0"/>
        </a:spcBef>
        <a:buNone/>
        <a:defRPr sz="541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2041" indent="-422041" algn="l" defTabSz="1125444" rtl="0" eaLnBrk="1" latinLnBrk="1" hangingPunct="1">
        <a:spcBef>
          <a:spcPct val="20000"/>
        </a:spcBef>
        <a:buFont typeface="Arial" pitchFamily="34" charset="0"/>
        <a:buChar char="•"/>
        <a:defRPr sz="3939" kern="1200">
          <a:solidFill>
            <a:schemeClr val="tx1"/>
          </a:solidFill>
          <a:latin typeface="+mn-lt"/>
          <a:ea typeface="+mn-ea"/>
          <a:cs typeface="+mn-cs"/>
        </a:defRPr>
      </a:lvl1pPr>
      <a:lvl2pPr marL="914423" indent="-351701" algn="l" defTabSz="1125444" rtl="0" eaLnBrk="1" latinLnBrk="1" hangingPunct="1">
        <a:spcBef>
          <a:spcPct val="20000"/>
        </a:spcBef>
        <a:buFont typeface="Arial" pitchFamily="34" charset="0"/>
        <a:buChar char="–"/>
        <a:defRPr sz="3446" kern="1200">
          <a:solidFill>
            <a:schemeClr val="tx1"/>
          </a:solidFill>
          <a:latin typeface="+mn-lt"/>
          <a:ea typeface="+mn-ea"/>
          <a:cs typeface="+mn-cs"/>
        </a:defRPr>
      </a:lvl2pPr>
      <a:lvl3pPr marL="1406804" indent="-281361" algn="l" defTabSz="1125444" rtl="0" eaLnBrk="1" latinLnBrk="1" hangingPunct="1">
        <a:spcBef>
          <a:spcPct val="20000"/>
        </a:spcBef>
        <a:buFont typeface="Arial" pitchFamily="34" charset="0"/>
        <a:buChar char="•"/>
        <a:defRPr sz="2954" kern="1200">
          <a:solidFill>
            <a:schemeClr val="tx1"/>
          </a:solidFill>
          <a:latin typeface="+mn-lt"/>
          <a:ea typeface="+mn-ea"/>
          <a:cs typeface="+mn-cs"/>
        </a:defRPr>
      </a:lvl3pPr>
      <a:lvl4pPr marL="1969526" indent="-281361" algn="l" defTabSz="1125444" rtl="0" eaLnBrk="1" latinLnBrk="1" hangingPunct="1">
        <a:spcBef>
          <a:spcPct val="20000"/>
        </a:spcBef>
        <a:buFont typeface="Arial" pitchFamily="34" charset="0"/>
        <a:buChar char="–"/>
        <a:defRPr sz="2462" kern="1200">
          <a:solidFill>
            <a:schemeClr val="tx1"/>
          </a:solidFill>
          <a:latin typeface="+mn-lt"/>
          <a:ea typeface="+mn-ea"/>
          <a:cs typeface="+mn-cs"/>
        </a:defRPr>
      </a:lvl4pPr>
      <a:lvl5pPr marL="2532248" indent="-281361" algn="l" defTabSz="1125444" rtl="0" eaLnBrk="1" latinLnBrk="1" hangingPunct="1">
        <a:spcBef>
          <a:spcPct val="20000"/>
        </a:spcBef>
        <a:buFont typeface="Arial" pitchFamily="34" charset="0"/>
        <a:buChar char="»"/>
        <a:defRPr sz="2462" kern="1200">
          <a:solidFill>
            <a:schemeClr val="tx1"/>
          </a:solidFill>
          <a:latin typeface="+mn-lt"/>
          <a:ea typeface="+mn-ea"/>
          <a:cs typeface="+mn-cs"/>
        </a:defRPr>
      </a:lvl5pPr>
      <a:lvl6pPr marL="3094970" indent="-281361" algn="l" defTabSz="1125444" rtl="0" eaLnBrk="1" latinLnBrk="1" hangingPunct="1">
        <a:spcBef>
          <a:spcPct val="20000"/>
        </a:spcBef>
        <a:buFont typeface="Arial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6pPr>
      <a:lvl7pPr marL="3657691" indent="-281361" algn="l" defTabSz="1125444" rtl="0" eaLnBrk="1" latinLnBrk="1" hangingPunct="1">
        <a:spcBef>
          <a:spcPct val="20000"/>
        </a:spcBef>
        <a:buFont typeface="Arial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7pPr>
      <a:lvl8pPr marL="4220413" indent="-281361" algn="l" defTabSz="1125444" rtl="0" eaLnBrk="1" latinLnBrk="1" hangingPunct="1">
        <a:spcBef>
          <a:spcPct val="20000"/>
        </a:spcBef>
        <a:buFont typeface="Arial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8pPr>
      <a:lvl9pPr marL="4783135" indent="-281361" algn="l" defTabSz="1125444" rtl="0" eaLnBrk="1" latinLnBrk="1" hangingPunct="1">
        <a:spcBef>
          <a:spcPct val="20000"/>
        </a:spcBef>
        <a:buFont typeface="Arial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125444" rtl="0" eaLnBrk="1" latinLnBrk="1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1pPr>
      <a:lvl2pPr marL="562722" algn="l" defTabSz="1125444" rtl="0" eaLnBrk="1" latinLnBrk="1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125444" algn="l" defTabSz="1125444" rtl="0" eaLnBrk="1" latinLnBrk="1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688165" algn="l" defTabSz="1125444" rtl="0" eaLnBrk="1" latinLnBrk="1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4pPr>
      <a:lvl5pPr marL="2250887" algn="l" defTabSz="1125444" rtl="0" eaLnBrk="1" latinLnBrk="1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5pPr>
      <a:lvl6pPr marL="2813609" algn="l" defTabSz="1125444" rtl="0" eaLnBrk="1" latinLnBrk="1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376331" algn="l" defTabSz="1125444" rtl="0" eaLnBrk="1" latinLnBrk="1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3939052" algn="l" defTabSz="1125444" rtl="0" eaLnBrk="1" latinLnBrk="1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501774" algn="l" defTabSz="1125444" rtl="0" eaLnBrk="1" latinLnBrk="1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2A56750-9720-47A6-BA93-C70F92570E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0920" y="3132117"/>
            <a:ext cx="1852358" cy="338554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algn="ctr">
              <a:tabLst>
                <a:tab pos="380998" algn="r"/>
                <a:tab pos="2025242" algn="ctr"/>
                <a:tab pos="4050483" algn="r"/>
              </a:tabLst>
              <a:defRPr/>
            </a:pPr>
            <a:r>
              <a:rPr lang="en-US" altLang="ko-KR" sz="1600" b="1" dirty="0">
                <a:ea typeface="맑은 고딕" panose="020B0503020000020004" pitchFamily="50" charset="-127"/>
                <a:cs typeface="Times New Roman" pitchFamily="18" charset="0"/>
              </a:rPr>
              <a:t>Revision History</a:t>
            </a:r>
          </a:p>
        </p:txBody>
      </p:sp>
      <p:graphicFrame>
        <p:nvGraphicFramePr>
          <p:cNvPr id="3" name="Group 65">
            <a:extLst>
              <a:ext uri="{FF2B5EF4-FFF2-40B4-BE49-F238E27FC236}">
                <a16:creationId xmlns:a16="http://schemas.microsoft.com/office/drawing/2014/main" id="{38D5F488-C1C5-412D-B0CC-E49F0BCA6E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7953467"/>
              </p:ext>
            </p:extLst>
          </p:nvPr>
        </p:nvGraphicFramePr>
        <p:xfrm>
          <a:off x="1632336" y="2392218"/>
          <a:ext cx="8965534" cy="426644"/>
        </p:xfrm>
        <a:graphic>
          <a:graphicData uri="http://schemas.openxmlformats.org/drawingml/2006/table">
            <a:tbl>
              <a:tblPr/>
              <a:tblGrid>
                <a:gridCol w="14883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771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66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8000" algn="r"/>
                          <a:tab pos="2700338" algn="ctr"/>
                          <a:tab pos="5400675" algn="r"/>
                        </a:tabLst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과목명</a:t>
                      </a:r>
                    </a:p>
                  </a:txBody>
                  <a:tcPr marL="82943" marR="82943" marT="45674" marB="45674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BA1B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ko-KR" altLang="en-US" sz="11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학년</a:t>
                      </a:r>
                      <a:r>
                        <a:rPr lang="en-US" altLang="ko-KR" sz="11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11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사회</a:t>
                      </a:r>
                      <a:r>
                        <a:rPr lang="en-US" altLang="ko-KR" sz="11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1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과학</a:t>
                      </a:r>
                      <a:r>
                        <a:rPr lang="en-US" altLang="ko-KR" sz="11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1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수학</a:t>
                      </a:r>
                      <a:r>
                        <a:rPr lang="en-US" altLang="ko-KR" sz="11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1, </a:t>
                      </a:r>
                      <a:r>
                        <a:rPr lang="ko-KR" altLang="en-US" sz="11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수학</a:t>
                      </a:r>
                      <a:r>
                        <a:rPr lang="en-US" altLang="ko-KR" sz="11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  <a:p>
                      <a:pPr marL="0" marR="0" lvl="0" indent="0" algn="ctr" defTabSz="1125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ko-KR" altLang="en-US" sz="11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학년</a:t>
                      </a:r>
                      <a:r>
                        <a:rPr lang="en-US" altLang="ko-KR" sz="11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11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사회</a:t>
                      </a:r>
                      <a:r>
                        <a:rPr lang="en-US" altLang="ko-KR" sz="11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1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과학</a:t>
                      </a:r>
                      <a:r>
                        <a:rPr lang="en-US" altLang="ko-KR" sz="11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1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수학</a:t>
                      </a:r>
                      <a:r>
                        <a:rPr lang="en-US" altLang="ko-KR" sz="11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1, </a:t>
                      </a:r>
                      <a:r>
                        <a:rPr lang="ko-KR" altLang="en-US" sz="11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수학</a:t>
                      </a:r>
                      <a:r>
                        <a:rPr lang="en-US" altLang="ko-KR" sz="11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82943" marR="82943" marT="45674" marB="45674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Rectangle 4">
            <a:extLst>
              <a:ext uri="{FF2B5EF4-FFF2-40B4-BE49-F238E27FC236}">
                <a16:creationId xmlns:a16="http://schemas.microsoft.com/office/drawing/2014/main" id="{42BFD7B7-CDB7-4B7C-93D1-C8FABD7FA5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0920" y="1995763"/>
            <a:ext cx="1852358" cy="338554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algn="ctr">
              <a:tabLst>
                <a:tab pos="380998" algn="r"/>
                <a:tab pos="2025242" algn="ctr"/>
                <a:tab pos="4050483" algn="r"/>
              </a:tabLst>
              <a:defRPr/>
            </a:pPr>
            <a:r>
              <a:rPr lang="ko-KR" altLang="en-US" sz="1600" b="1" dirty="0">
                <a:ea typeface="맑은 고딕" panose="020B0503020000020004" pitchFamily="50" charset="-127"/>
                <a:cs typeface="Times New Roman" pitchFamily="18" charset="0"/>
              </a:rPr>
              <a:t>기본 정보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93415544-7C65-4F19-9C33-D4FC8AAC8A95}"/>
              </a:ext>
            </a:extLst>
          </p:cNvPr>
          <p:cNvSpPr/>
          <p:nvPr/>
        </p:nvSpPr>
        <p:spPr>
          <a:xfrm>
            <a:off x="2198" y="-3573"/>
            <a:ext cx="12189802" cy="1724130"/>
          </a:xfrm>
          <a:prstGeom prst="rect">
            <a:avLst/>
          </a:prstGeom>
          <a:solidFill>
            <a:srgbClr val="6BA1B2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2800" b="1" dirty="0">
                <a:solidFill>
                  <a:schemeClr val="bg1"/>
                </a:solidFill>
                <a:latin typeface="맑은 고딕" panose="020B0503020000020004" pitchFamily="50" charset="-127"/>
              </a:rPr>
              <a:t>동아 초등학교 전자저작물</a:t>
            </a:r>
            <a:endParaRPr lang="en-US" altLang="ko-KR" sz="2800" b="1" dirty="0">
              <a:solidFill>
                <a:schemeClr val="bg1"/>
              </a:solidFill>
              <a:latin typeface="맑은 고딕" panose="020B0503020000020004" pitchFamily="50" charset="-127"/>
            </a:endParaRPr>
          </a:p>
          <a:p>
            <a:pPr algn="ctr">
              <a:defRPr/>
            </a:pPr>
            <a:r>
              <a:rPr lang="en-US" altLang="ko-KR" sz="28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</a:rPr>
              <a:t>[3, 4</a:t>
            </a:r>
            <a:r>
              <a:rPr lang="ko-KR" altLang="en-US" sz="28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</a:rPr>
              <a:t>학년 사회</a:t>
            </a:r>
            <a:r>
              <a:rPr lang="en-US" altLang="ko-KR" sz="28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</a:rPr>
              <a:t>, </a:t>
            </a:r>
            <a:r>
              <a:rPr lang="ko-KR" altLang="en-US" sz="28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</a:rPr>
              <a:t>과학</a:t>
            </a:r>
            <a:r>
              <a:rPr lang="en-US" altLang="ko-KR" sz="28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</a:rPr>
              <a:t>, </a:t>
            </a:r>
            <a:r>
              <a:rPr lang="ko-KR" altLang="en-US" sz="28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</a:rPr>
              <a:t>수학</a:t>
            </a:r>
            <a:r>
              <a:rPr lang="en-US" altLang="ko-KR" sz="28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</a:rPr>
              <a:t>1, </a:t>
            </a:r>
            <a:r>
              <a:rPr lang="ko-KR" altLang="en-US" sz="28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</a:rPr>
              <a:t>수학</a:t>
            </a:r>
            <a:r>
              <a:rPr lang="en-US" altLang="ko-KR" sz="28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</a:rPr>
              <a:t>2</a:t>
            </a:r>
            <a:r>
              <a:rPr lang="ko-KR" altLang="en-US" sz="28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</a:rPr>
              <a:t> 디자인 기획</a:t>
            </a:r>
            <a:r>
              <a:rPr lang="en-US" altLang="ko-KR" sz="28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]</a:t>
            </a:r>
            <a:endParaRPr lang="ko-KR" altLang="en-US" sz="2800" b="1" dirty="0">
              <a:solidFill>
                <a:schemeClr val="accent1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6" name="Group 66">
            <a:extLst>
              <a:ext uri="{FF2B5EF4-FFF2-40B4-BE49-F238E27FC236}">
                <a16:creationId xmlns:a16="http://schemas.microsoft.com/office/drawing/2014/main" id="{A729C96E-A902-45FB-8B5A-B96B7D3DE2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5426417"/>
              </p:ext>
            </p:extLst>
          </p:nvPr>
        </p:nvGraphicFramePr>
        <p:xfrm>
          <a:off x="1596329" y="3586473"/>
          <a:ext cx="9001541" cy="2287311"/>
        </p:xfrm>
        <a:graphic>
          <a:graphicData uri="http://schemas.openxmlformats.org/drawingml/2006/table">
            <a:tbl>
              <a:tblPr/>
              <a:tblGrid>
                <a:gridCol w="1530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8045">
                  <a:extLst>
                    <a:ext uri="{9D8B030D-6E8A-4147-A177-3AD203B41FA5}">
                      <a16:colId xmlns:a16="http://schemas.microsoft.com/office/drawing/2014/main" val="1457091976"/>
                    </a:ext>
                  </a:extLst>
                </a:gridCol>
                <a:gridCol w="67931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34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날짜</a:t>
                      </a:r>
                    </a:p>
                  </a:txBody>
                  <a:tcPr marL="82950" marR="82950" marT="45735" marB="45735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BA1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2950" marR="82950" marT="45735" marB="45735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BA1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변경 </a:t>
                      </a:r>
                      <a:r>
                        <a:rPr kumimoji="1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Arial" pitchFamily="34" charset="0"/>
                        </a:rPr>
                        <a:t>/ </a:t>
                      </a: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추가</a:t>
                      </a: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내역</a:t>
                      </a:r>
                      <a:endParaRPr kumimoji="1" lang="ko-KR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2950" marR="82950" marT="45735" marB="45735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BA1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99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20. 02. 12</a:t>
                      </a:r>
                      <a:endParaRPr kumimoji="1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2950" marR="82950" marT="45735" marB="45735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v1.0</a:t>
                      </a:r>
                      <a:endParaRPr kumimoji="1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2950" marR="82950" marT="45735" marB="45735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디자인 기획 초안 작성</a:t>
                      </a:r>
                    </a:p>
                  </a:txBody>
                  <a:tcPr marL="82950" marR="82950" marT="45735" marB="45735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9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2950" marR="82950" marT="45735" marB="45735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2950" marR="82950" marT="45735" marB="45735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2950" marR="82950" marT="45735" marB="45735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99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2950" marR="82950" marT="45735" marB="45735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2950" marR="82950" marT="45735" marB="45735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2950" marR="82950" marT="45735" marB="45735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34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2950" marR="82950" marT="45735" marB="45735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2950" marR="82950" marT="45735" marB="45735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2950" marR="82950" marT="45735" marB="45735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34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2950" marR="82950" marT="45735" marB="45735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2950" marR="82950" marT="45735" marB="45735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2950" marR="82950" marT="45735" marB="45735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34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2950" marR="82950" marT="45735" marB="45735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2950" marR="82950" marT="45735" marB="45735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2950" marR="82950" marT="45735" marB="45735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0014825"/>
                  </a:ext>
                </a:extLst>
              </a:tr>
              <a:tr h="2434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2950" marR="82950" marT="45735" marB="45735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2950" marR="82950" marT="45735" marB="45735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2950" marR="82950" marT="45735" marB="45735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7208852"/>
                  </a:ext>
                </a:extLst>
              </a:tr>
              <a:tr h="2434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2950" marR="82950" marT="45735" marB="45735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2950" marR="82950" marT="45735" marB="45735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2950" marR="82950" marT="45735" marB="45735" anchor="ctr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45486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47635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9F692FB1-EDC3-4F38-8AE2-E3BA937D0A89}"/>
              </a:ext>
            </a:extLst>
          </p:cNvPr>
          <p:cNvSpPr/>
          <p:nvPr/>
        </p:nvSpPr>
        <p:spPr>
          <a:xfrm>
            <a:off x="649381" y="1234068"/>
            <a:ext cx="7456449" cy="415655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0EA3C54B-94A5-445B-8E66-C8422128CDB7}"/>
              </a:ext>
            </a:extLst>
          </p:cNvPr>
          <p:cNvSpPr/>
          <p:nvPr/>
        </p:nvSpPr>
        <p:spPr>
          <a:xfrm>
            <a:off x="649381" y="4820212"/>
            <a:ext cx="7456449" cy="552631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325CC419-7B13-4A72-923C-3EBF077E4D6F}"/>
              </a:ext>
            </a:extLst>
          </p:cNvPr>
          <p:cNvSpPr/>
          <p:nvPr/>
        </p:nvSpPr>
        <p:spPr>
          <a:xfrm>
            <a:off x="649381" y="1211377"/>
            <a:ext cx="7456449" cy="552631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B7566F79-B127-419B-B605-563B662A1BA4}"/>
              </a:ext>
            </a:extLst>
          </p:cNvPr>
          <p:cNvSpPr/>
          <p:nvPr/>
        </p:nvSpPr>
        <p:spPr>
          <a:xfrm>
            <a:off x="764112" y="1245709"/>
            <a:ext cx="3213155" cy="47211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F0B328A9-380A-4A59-9728-DBD23F8B994F}"/>
              </a:ext>
            </a:extLst>
          </p:cNvPr>
          <p:cNvSpPr/>
          <p:nvPr/>
        </p:nvSpPr>
        <p:spPr>
          <a:xfrm>
            <a:off x="4165234" y="1245709"/>
            <a:ext cx="3213155" cy="47211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61BCBE-FC35-4D3E-B7D8-7D7BFA071F48}"/>
              </a:ext>
            </a:extLst>
          </p:cNvPr>
          <p:cNvSpPr txBox="1"/>
          <p:nvPr/>
        </p:nvSpPr>
        <p:spPr>
          <a:xfrm>
            <a:off x="900131" y="1297662"/>
            <a:ext cx="1991752" cy="37581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ko-KR" altLang="en-US" sz="1000" b="1" dirty="0">
                <a:latin typeface="+mn-ea"/>
                <a:cs typeface="+mj-cs"/>
              </a:rPr>
              <a:t>단원</a:t>
            </a: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D2A8CF37-576C-4855-B566-0D8397F51EFD}"/>
              </a:ext>
            </a:extLst>
          </p:cNvPr>
          <p:cNvSpPr/>
          <p:nvPr/>
        </p:nvSpPr>
        <p:spPr>
          <a:xfrm>
            <a:off x="7640271" y="1309236"/>
            <a:ext cx="306436" cy="359767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3D611B0-6FFF-4C34-815E-B68A31147847}"/>
              </a:ext>
            </a:extLst>
          </p:cNvPr>
          <p:cNvSpPr txBox="1"/>
          <p:nvPr/>
        </p:nvSpPr>
        <p:spPr>
          <a:xfrm>
            <a:off x="7672213" y="1361189"/>
            <a:ext cx="178451" cy="27002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b="1" dirty="0">
                <a:latin typeface="+mn-ea"/>
                <a:cs typeface="+mj-cs"/>
              </a:rPr>
              <a:t>X</a:t>
            </a:r>
            <a:endParaRPr lang="ko-KR" altLang="en-US" sz="1000" b="1" dirty="0">
              <a:latin typeface="+mn-ea"/>
              <a:cs typeface="+mj-cs"/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BBE8AEE4-8CA9-4734-B00A-D9A1A2FFA120}"/>
              </a:ext>
            </a:extLst>
          </p:cNvPr>
          <p:cNvSpPr/>
          <p:nvPr/>
        </p:nvSpPr>
        <p:spPr>
          <a:xfrm>
            <a:off x="713648" y="4888558"/>
            <a:ext cx="906996" cy="40170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33D234D-38DD-4DD5-A62F-951B19271DFF}"/>
              </a:ext>
            </a:extLst>
          </p:cNvPr>
          <p:cNvSpPr txBox="1"/>
          <p:nvPr/>
        </p:nvSpPr>
        <p:spPr>
          <a:xfrm>
            <a:off x="745650" y="4939539"/>
            <a:ext cx="856734" cy="29973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ko-KR" altLang="en-US" sz="1000" b="1" dirty="0">
                <a:latin typeface="+mn-ea"/>
                <a:cs typeface="+mj-cs"/>
              </a:rPr>
              <a:t>정답 보기</a:t>
            </a: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2DCCE39C-8494-4623-A184-F473281013D3}"/>
              </a:ext>
            </a:extLst>
          </p:cNvPr>
          <p:cNvSpPr/>
          <p:nvPr/>
        </p:nvSpPr>
        <p:spPr>
          <a:xfrm>
            <a:off x="1769151" y="4888558"/>
            <a:ext cx="906996" cy="40170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A328050-7D31-4C9E-B5EA-D15B06AF49FD}"/>
              </a:ext>
            </a:extLst>
          </p:cNvPr>
          <p:cNvSpPr txBox="1"/>
          <p:nvPr/>
        </p:nvSpPr>
        <p:spPr>
          <a:xfrm>
            <a:off x="1791127" y="4939539"/>
            <a:ext cx="865383" cy="29973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ko-KR" altLang="en-US" sz="1000" b="1" dirty="0">
                <a:latin typeface="+mn-ea"/>
                <a:cs typeface="+mj-cs"/>
              </a:rPr>
              <a:t>다시 하기</a:t>
            </a: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9814D012-C605-4DF0-96B8-BFDE3AE3D060}"/>
              </a:ext>
            </a:extLst>
          </p:cNvPr>
          <p:cNvSpPr/>
          <p:nvPr/>
        </p:nvSpPr>
        <p:spPr>
          <a:xfrm>
            <a:off x="6455755" y="4888558"/>
            <a:ext cx="906996" cy="40170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837F106-CF18-4392-AC0A-B8500DE9B0AA}"/>
              </a:ext>
            </a:extLst>
          </p:cNvPr>
          <p:cNvSpPr txBox="1"/>
          <p:nvPr/>
        </p:nvSpPr>
        <p:spPr>
          <a:xfrm>
            <a:off x="6569530" y="4939539"/>
            <a:ext cx="1046089" cy="29973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b="1" dirty="0">
                <a:latin typeface="+mn-ea"/>
                <a:cs typeface="+mj-cs"/>
              </a:rPr>
              <a:t>PAGE</a:t>
            </a:r>
            <a:endParaRPr lang="ko-KR" altLang="en-US" sz="1000" b="1" dirty="0">
              <a:latin typeface="+mn-ea"/>
              <a:cs typeface="+mj-cs"/>
            </a:endParaRPr>
          </a:p>
        </p:txBody>
      </p:sp>
      <p:sp>
        <p:nvSpPr>
          <p:cNvPr id="13" name="순서도: 가산 접합 12">
            <a:extLst>
              <a:ext uri="{FF2B5EF4-FFF2-40B4-BE49-F238E27FC236}">
                <a16:creationId xmlns:a16="http://schemas.microsoft.com/office/drawing/2014/main" id="{91D880D2-B76F-4BF1-BD92-C59DCC8E3C43}"/>
              </a:ext>
            </a:extLst>
          </p:cNvPr>
          <p:cNvSpPr/>
          <p:nvPr/>
        </p:nvSpPr>
        <p:spPr>
          <a:xfrm rot="18941206">
            <a:off x="7651788" y="4953637"/>
            <a:ext cx="308132" cy="299871"/>
          </a:xfrm>
          <a:prstGeom prst="flowChartSummingJunction">
            <a:avLst/>
          </a:prstGeom>
          <a:solidFill>
            <a:schemeClr val="tx1">
              <a:lumMod val="75000"/>
              <a:lumOff val="2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33" name="그림 32">
            <a:extLst>
              <a:ext uri="{FF2B5EF4-FFF2-40B4-BE49-F238E27FC236}">
                <a16:creationId xmlns:a16="http://schemas.microsoft.com/office/drawing/2014/main" id="{A200E299-8048-4E38-AED3-5E8E418048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845" y="4967782"/>
            <a:ext cx="3253140" cy="284569"/>
          </a:xfrm>
          <a:prstGeom prst="rect">
            <a:avLst/>
          </a:prstGeom>
        </p:spPr>
      </p:pic>
      <p:sp>
        <p:nvSpPr>
          <p:cNvPr id="153" name="TextBox 152">
            <a:extLst>
              <a:ext uri="{FF2B5EF4-FFF2-40B4-BE49-F238E27FC236}">
                <a16:creationId xmlns:a16="http://schemas.microsoft.com/office/drawing/2014/main" id="{FA7F1D9A-2E0F-472E-AC11-2C8C88F05C8C}"/>
              </a:ext>
            </a:extLst>
          </p:cNvPr>
          <p:cNvSpPr txBox="1"/>
          <p:nvPr/>
        </p:nvSpPr>
        <p:spPr>
          <a:xfrm>
            <a:off x="805343" y="509456"/>
            <a:ext cx="3561558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endParaRPr lang="ko-KR" altLang="en-US" sz="1000" b="1" spc="-150" dirty="0">
              <a:latin typeface="+mn-ea"/>
              <a:cs typeface="+mj-cs"/>
            </a:endParaRPr>
          </a:p>
        </p:txBody>
      </p:sp>
      <p:sp>
        <p:nvSpPr>
          <p:cNvPr id="154" name="부제목 16">
            <a:extLst>
              <a:ext uri="{FF2B5EF4-FFF2-40B4-BE49-F238E27FC236}">
                <a16:creationId xmlns:a16="http://schemas.microsoft.com/office/drawing/2014/main" id="{B5B9C0BC-A004-4575-877F-16182F79F8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영상 팝업페이지</a:t>
            </a:r>
            <a:r>
              <a:rPr lang="en-US" altLang="ko-KR" dirty="0"/>
              <a:t>_</a:t>
            </a:r>
            <a:r>
              <a:rPr lang="ko-KR" altLang="en-US" dirty="0"/>
              <a:t> 시안</a:t>
            </a:r>
            <a:r>
              <a:rPr lang="en-US" altLang="ko-KR" dirty="0"/>
              <a:t>1</a:t>
            </a:r>
            <a:endParaRPr lang="ko-KR" altLang="en-US" dirty="0"/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06E7A9EE-18D4-47EC-847C-D4D125D2A5F7}"/>
              </a:ext>
            </a:extLst>
          </p:cNvPr>
          <p:cNvSpPr txBox="1"/>
          <p:nvPr/>
        </p:nvSpPr>
        <p:spPr>
          <a:xfrm>
            <a:off x="4442415" y="509456"/>
            <a:ext cx="4000545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ko-KR" altLang="en-US" sz="1000" b="1" dirty="0">
                <a:latin typeface="+mn-ea"/>
                <a:cs typeface="+mj-cs"/>
              </a:rPr>
              <a:t>영상 팝업페이지</a:t>
            </a:r>
          </a:p>
        </p:txBody>
      </p:sp>
      <p:graphicFrame>
        <p:nvGraphicFramePr>
          <p:cNvPr id="18" name="Group 455">
            <a:extLst>
              <a:ext uri="{FF2B5EF4-FFF2-40B4-BE49-F238E27FC236}">
                <a16:creationId xmlns:a16="http://schemas.microsoft.com/office/drawing/2014/main" id="{DE554977-73F6-4FA3-8E6E-177298D941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6257393"/>
              </p:ext>
            </p:extLst>
          </p:nvPr>
        </p:nvGraphicFramePr>
        <p:xfrm>
          <a:off x="8682181" y="768599"/>
          <a:ext cx="3365886" cy="2821753"/>
        </p:xfrm>
        <a:graphic>
          <a:graphicData uri="http://schemas.openxmlformats.org/drawingml/2006/table">
            <a:tbl>
              <a:tblPr/>
              <a:tblGrid>
                <a:gridCol w="280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55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0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전체 영역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1920*1080</a:t>
                      </a:r>
                      <a:endParaRPr lang="en-US" altLang="ko-KR" sz="900" dirty="0">
                        <a:solidFill>
                          <a:srgbClr val="FF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3199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상단 영역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1920*125</a:t>
                      </a:r>
                      <a:endParaRPr lang="en-US" altLang="ko-KR" sz="90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altLang="ko-KR" sz="900" b="0" dirty="0">
                        <a:solidFill>
                          <a:schemeClr val="tx1"/>
                        </a:solidFill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4489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하단 영역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1920*125</a:t>
                      </a:r>
                      <a:endParaRPr lang="en-US" altLang="ko-KR" sz="900" b="0" dirty="0">
                        <a:solidFill>
                          <a:schemeClr val="tx1"/>
                        </a:solidFill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1564283"/>
                  </a:ext>
                </a:extLst>
              </a:tr>
              <a:tr h="1050774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컨텐츠 영역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1920*830</a:t>
                      </a:r>
                      <a:endParaRPr lang="en-US" altLang="ko-KR" sz="900" b="0" dirty="0">
                        <a:solidFill>
                          <a:schemeClr val="tx1"/>
                        </a:solidFill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8176512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FA5C3AB8-2240-4810-ACEA-F5EC0DA8E752}"/>
              </a:ext>
            </a:extLst>
          </p:cNvPr>
          <p:cNvSpPr txBox="1"/>
          <p:nvPr/>
        </p:nvSpPr>
        <p:spPr>
          <a:xfrm>
            <a:off x="9395350" y="56451"/>
            <a:ext cx="2651242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dirty="0">
                <a:latin typeface="+mn-ea"/>
                <a:cs typeface="+mj-cs"/>
              </a:rPr>
              <a:t>01(</a:t>
            </a:r>
            <a:r>
              <a:rPr lang="ko-KR" altLang="en-US" sz="1000" dirty="0">
                <a:latin typeface="+mn-ea"/>
                <a:cs typeface="+mj-cs"/>
              </a:rPr>
              <a:t>단원</a:t>
            </a:r>
            <a:r>
              <a:rPr lang="en-US" altLang="ko-KR" sz="1000" dirty="0">
                <a:latin typeface="+mn-ea"/>
                <a:cs typeface="+mj-cs"/>
              </a:rPr>
              <a:t>)_01(</a:t>
            </a:r>
            <a:r>
              <a:rPr lang="ko-KR" altLang="en-US" sz="1000" dirty="0">
                <a:latin typeface="+mn-ea"/>
                <a:cs typeface="+mj-cs"/>
              </a:rPr>
              <a:t>페이지수</a:t>
            </a:r>
            <a:r>
              <a:rPr lang="en-US" altLang="ko-KR" sz="1000" dirty="0">
                <a:latin typeface="+mn-ea"/>
                <a:cs typeface="+mj-cs"/>
              </a:rPr>
              <a:t>)_01(</a:t>
            </a:r>
            <a:r>
              <a:rPr lang="ko-KR" altLang="en-US" sz="1000" dirty="0">
                <a:latin typeface="+mn-ea"/>
                <a:cs typeface="+mj-cs"/>
              </a:rPr>
              <a:t>팝업순서</a:t>
            </a:r>
            <a:r>
              <a:rPr lang="en-US" altLang="ko-KR" sz="1000" dirty="0">
                <a:latin typeface="+mn-ea"/>
                <a:cs typeface="+mj-cs"/>
              </a:rPr>
              <a:t>)</a:t>
            </a:r>
            <a:endParaRPr lang="ko-KR" altLang="en-US" sz="1000" dirty="0">
              <a:latin typeface="+mn-ea"/>
              <a:cs typeface="+mj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917B94-92E6-43B9-B66B-5816A5F9193D}"/>
              </a:ext>
            </a:extLst>
          </p:cNvPr>
          <p:cNvSpPr txBox="1"/>
          <p:nvPr/>
        </p:nvSpPr>
        <p:spPr>
          <a:xfrm>
            <a:off x="636128" y="1140352"/>
            <a:ext cx="255970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1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27DDDA67-1286-4D6D-A638-D4380594B010}"/>
              </a:ext>
            </a:extLst>
          </p:cNvPr>
          <p:cNvSpPr/>
          <p:nvPr/>
        </p:nvSpPr>
        <p:spPr>
          <a:xfrm>
            <a:off x="646771" y="1140352"/>
            <a:ext cx="7456449" cy="5397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E6D963-C43A-4187-942A-9F42EEAD8B55}"/>
              </a:ext>
            </a:extLst>
          </p:cNvPr>
          <p:cNvSpPr txBox="1"/>
          <p:nvPr/>
        </p:nvSpPr>
        <p:spPr>
          <a:xfrm>
            <a:off x="7805854" y="1744171"/>
            <a:ext cx="284509" cy="277917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</a:rPr>
              <a:t>3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40B1414C-E64A-4B33-B044-3B91E002DF26}"/>
              </a:ext>
            </a:extLst>
          </p:cNvPr>
          <p:cNvSpPr/>
          <p:nvPr/>
        </p:nvSpPr>
        <p:spPr>
          <a:xfrm>
            <a:off x="657414" y="1744171"/>
            <a:ext cx="7456449" cy="30359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BA4CB81-FA5C-48D3-96E2-F2B4F0DDF324}"/>
              </a:ext>
            </a:extLst>
          </p:cNvPr>
          <p:cNvSpPr txBox="1"/>
          <p:nvPr/>
        </p:nvSpPr>
        <p:spPr>
          <a:xfrm>
            <a:off x="646771" y="4850855"/>
            <a:ext cx="255970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</a:rPr>
              <a:t>2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C003F1E2-736E-4681-B5C6-2AB38DDB5323}"/>
              </a:ext>
            </a:extLst>
          </p:cNvPr>
          <p:cNvSpPr/>
          <p:nvPr/>
        </p:nvSpPr>
        <p:spPr>
          <a:xfrm>
            <a:off x="657414" y="4850855"/>
            <a:ext cx="7456449" cy="5397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B023DB8-139E-47CC-A22B-226B6246C37D}"/>
              </a:ext>
            </a:extLst>
          </p:cNvPr>
          <p:cNvSpPr txBox="1"/>
          <p:nvPr/>
        </p:nvSpPr>
        <p:spPr>
          <a:xfrm>
            <a:off x="353149" y="5920217"/>
            <a:ext cx="7943357" cy="73334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>
              <a:spcBef>
                <a:spcPct val="0"/>
              </a:spcBef>
            </a:pPr>
            <a:r>
              <a:rPr lang="ko-KR" altLang="en-US" sz="1000" dirty="0">
                <a:latin typeface="+mj-ea"/>
              </a:rPr>
              <a:t>동영상 또는 애니메이션이 재생되었을 때의 팝업시안</a:t>
            </a:r>
          </a:p>
        </p:txBody>
      </p:sp>
    </p:spTree>
    <p:extLst>
      <p:ext uri="{BB962C8B-B14F-4D97-AF65-F5344CB8AC3E}">
        <p14:creationId xmlns:p14="http://schemas.microsoft.com/office/powerpoint/2010/main" val="14853071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9F692FB1-EDC3-4F38-8AE2-E3BA937D0A89}"/>
              </a:ext>
            </a:extLst>
          </p:cNvPr>
          <p:cNvSpPr/>
          <p:nvPr/>
        </p:nvSpPr>
        <p:spPr>
          <a:xfrm>
            <a:off x="649381" y="1234068"/>
            <a:ext cx="7456449" cy="415655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0EA3C54B-94A5-445B-8E66-C8422128CDB7}"/>
              </a:ext>
            </a:extLst>
          </p:cNvPr>
          <p:cNvSpPr/>
          <p:nvPr/>
        </p:nvSpPr>
        <p:spPr>
          <a:xfrm>
            <a:off x="649381" y="4820212"/>
            <a:ext cx="7456449" cy="552631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325CC419-7B13-4A72-923C-3EBF077E4D6F}"/>
              </a:ext>
            </a:extLst>
          </p:cNvPr>
          <p:cNvSpPr/>
          <p:nvPr/>
        </p:nvSpPr>
        <p:spPr>
          <a:xfrm>
            <a:off x="649381" y="1211377"/>
            <a:ext cx="7456449" cy="552631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B7566F79-B127-419B-B605-563B662A1BA4}"/>
              </a:ext>
            </a:extLst>
          </p:cNvPr>
          <p:cNvSpPr/>
          <p:nvPr/>
        </p:nvSpPr>
        <p:spPr>
          <a:xfrm>
            <a:off x="764112" y="1245709"/>
            <a:ext cx="3213155" cy="47211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F0B328A9-380A-4A59-9728-DBD23F8B994F}"/>
              </a:ext>
            </a:extLst>
          </p:cNvPr>
          <p:cNvSpPr/>
          <p:nvPr/>
        </p:nvSpPr>
        <p:spPr>
          <a:xfrm>
            <a:off x="4165234" y="1245709"/>
            <a:ext cx="3213155" cy="47211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61BCBE-FC35-4D3E-B7D8-7D7BFA071F48}"/>
              </a:ext>
            </a:extLst>
          </p:cNvPr>
          <p:cNvSpPr txBox="1"/>
          <p:nvPr/>
        </p:nvSpPr>
        <p:spPr>
          <a:xfrm>
            <a:off x="900131" y="1297662"/>
            <a:ext cx="1991752" cy="37581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ko-KR" altLang="en-US" sz="1000" b="1" dirty="0">
                <a:latin typeface="+mn-ea"/>
                <a:cs typeface="+mj-cs"/>
              </a:rPr>
              <a:t>단원</a:t>
            </a: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D2A8CF37-576C-4855-B566-0D8397F51EFD}"/>
              </a:ext>
            </a:extLst>
          </p:cNvPr>
          <p:cNvSpPr/>
          <p:nvPr/>
        </p:nvSpPr>
        <p:spPr>
          <a:xfrm>
            <a:off x="7640271" y="1309236"/>
            <a:ext cx="306436" cy="359767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3D611B0-6FFF-4C34-815E-B68A31147847}"/>
              </a:ext>
            </a:extLst>
          </p:cNvPr>
          <p:cNvSpPr txBox="1"/>
          <p:nvPr/>
        </p:nvSpPr>
        <p:spPr>
          <a:xfrm>
            <a:off x="7672213" y="1361189"/>
            <a:ext cx="178451" cy="27002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b="1" dirty="0">
                <a:latin typeface="+mn-ea"/>
                <a:cs typeface="+mj-cs"/>
              </a:rPr>
              <a:t>X</a:t>
            </a:r>
            <a:endParaRPr lang="ko-KR" altLang="en-US" sz="1000" b="1" dirty="0">
              <a:latin typeface="+mn-ea"/>
              <a:cs typeface="+mj-cs"/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BBE8AEE4-8CA9-4734-B00A-D9A1A2FFA120}"/>
              </a:ext>
            </a:extLst>
          </p:cNvPr>
          <p:cNvSpPr/>
          <p:nvPr/>
        </p:nvSpPr>
        <p:spPr>
          <a:xfrm>
            <a:off x="5597870" y="4888558"/>
            <a:ext cx="906996" cy="40170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2DCCE39C-8494-4623-A184-F473281013D3}"/>
              </a:ext>
            </a:extLst>
          </p:cNvPr>
          <p:cNvSpPr/>
          <p:nvPr/>
        </p:nvSpPr>
        <p:spPr>
          <a:xfrm>
            <a:off x="6586467" y="4888558"/>
            <a:ext cx="906996" cy="40170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9814D012-C605-4DF0-96B8-BFDE3AE3D060}"/>
              </a:ext>
            </a:extLst>
          </p:cNvPr>
          <p:cNvSpPr/>
          <p:nvPr/>
        </p:nvSpPr>
        <p:spPr>
          <a:xfrm>
            <a:off x="1061883" y="4888558"/>
            <a:ext cx="906996" cy="40170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837F106-CF18-4392-AC0A-B8500DE9B0AA}"/>
              </a:ext>
            </a:extLst>
          </p:cNvPr>
          <p:cNvSpPr txBox="1"/>
          <p:nvPr/>
        </p:nvSpPr>
        <p:spPr>
          <a:xfrm>
            <a:off x="1227506" y="4939539"/>
            <a:ext cx="518823" cy="29973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b="1" dirty="0">
                <a:latin typeface="+mn-ea"/>
                <a:cs typeface="+mj-cs"/>
              </a:rPr>
              <a:t>PAGE</a:t>
            </a:r>
            <a:endParaRPr lang="ko-KR" altLang="en-US" sz="1000" b="1" dirty="0">
              <a:latin typeface="+mn-ea"/>
              <a:cs typeface="+mj-cs"/>
            </a:endParaRPr>
          </a:p>
        </p:txBody>
      </p:sp>
      <p:sp>
        <p:nvSpPr>
          <p:cNvPr id="13" name="순서도: 가산 접합 12">
            <a:extLst>
              <a:ext uri="{FF2B5EF4-FFF2-40B4-BE49-F238E27FC236}">
                <a16:creationId xmlns:a16="http://schemas.microsoft.com/office/drawing/2014/main" id="{91D880D2-B76F-4BF1-BD92-C59DCC8E3C43}"/>
              </a:ext>
            </a:extLst>
          </p:cNvPr>
          <p:cNvSpPr/>
          <p:nvPr/>
        </p:nvSpPr>
        <p:spPr>
          <a:xfrm rot="18941206">
            <a:off x="7651788" y="4953637"/>
            <a:ext cx="308132" cy="299871"/>
          </a:xfrm>
          <a:prstGeom prst="flowChartSummingJunction">
            <a:avLst/>
          </a:prstGeom>
          <a:solidFill>
            <a:schemeClr val="tx1">
              <a:lumMod val="75000"/>
              <a:lumOff val="2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33" name="그림 32">
            <a:extLst>
              <a:ext uri="{FF2B5EF4-FFF2-40B4-BE49-F238E27FC236}">
                <a16:creationId xmlns:a16="http://schemas.microsoft.com/office/drawing/2014/main" id="{A200E299-8048-4E38-AED3-5E8E418048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661" y="4967782"/>
            <a:ext cx="3253140" cy="284569"/>
          </a:xfrm>
          <a:prstGeom prst="rect">
            <a:avLst/>
          </a:prstGeom>
        </p:spPr>
      </p:pic>
      <p:sp>
        <p:nvSpPr>
          <p:cNvPr id="153" name="TextBox 152">
            <a:extLst>
              <a:ext uri="{FF2B5EF4-FFF2-40B4-BE49-F238E27FC236}">
                <a16:creationId xmlns:a16="http://schemas.microsoft.com/office/drawing/2014/main" id="{FA7F1D9A-2E0F-472E-AC11-2C8C88F05C8C}"/>
              </a:ext>
            </a:extLst>
          </p:cNvPr>
          <p:cNvSpPr txBox="1"/>
          <p:nvPr/>
        </p:nvSpPr>
        <p:spPr>
          <a:xfrm>
            <a:off x="805343" y="509456"/>
            <a:ext cx="3561558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endParaRPr lang="ko-KR" altLang="en-US" sz="1000" b="1" spc="-150" dirty="0">
              <a:latin typeface="+mn-ea"/>
              <a:cs typeface="+mj-cs"/>
            </a:endParaRPr>
          </a:p>
        </p:txBody>
      </p:sp>
      <p:sp>
        <p:nvSpPr>
          <p:cNvPr id="154" name="부제목 16">
            <a:extLst>
              <a:ext uri="{FF2B5EF4-FFF2-40B4-BE49-F238E27FC236}">
                <a16:creationId xmlns:a16="http://schemas.microsoft.com/office/drawing/2014/main" id="{B5B9C0BC-A004-4575-877F-16182F79F8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영상 팝업페이지</a:t>
            </a:r>
            <a:r>
              <a:rPr lang="en-US" altLang="ko-KR" dirty="0"/>
              <a:t>_</a:t>
            </a:r>
            <a:r>
              <a:rPr lang="ko-KR" altLang="en-US" dirty="0"/>
              <a:t> 시안</a:t>
            </a:r>
            <a:r>
              <a:rPr lang="en-US" altLang="ko-KR" dirty="0"/>
              <a:t>2</a:t>
            </a:r>
            <a:endParaRPr lang="ko-KR" altLang="en-US" dirty="0"/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06E7A9EE-18D4-47EC-847C-D4D125D2A5F7}"/>
              </a:ext>
            </a:extLst>
          </p:cNvPr>
          <p:cNvSpPr txBox="1"/>
          <p:nvPr/>
        </p:nvSpPr>
        <p:spPr>
          <a:xfrm>
            <a:off x="4442415" y="509456"/>
            <a:ext cx="4000545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ko-KR" altLang="en-US" sz="1000" b="1" dirty="0">
                <a:latin typeface="+mn-ea"/>
                <a:cs typeface="+mj-cs"/>
              </a:rPr>
              <a:t>영상 팝업페이지</a:t>
            </a:r>
          </a:p>
        </p:txBody>
      </p:sp>
      <p:graphicFrame>
        <p:nvGraphicFramePr>
          <p:cNvPr id="18" name="Group 455">
            <a:extLst>
              <a:ext uri="{FF2B5EF4-FFF2-40B4-BE49-F238E27FC236}">
                <a16:creationId xmlns:a16="http://schemas.microsoft.com/office/drawing/2014/main" id="{DE554977-73F6-4FA3-8E6E-177298D941EF}"/>
              </a:ext>
            </a:extLst>
          </p:cNvPr>
          <p:cNvGraphicFramePr>
            <a:graphicFrameLocks noGrp="1"/>
          </p:cNvGraphicFramePr>
          <p:nvPr/>
        </p:nvGraphicFramePr>
        <p:xfrm>
          <a:off x="8682181" y="768599"/>
          <a:ext cx="3365886" cy="2821753"/>
        </p:xfrm>
        <a:graphic>
          <a:graphicData uri="http://schemas.openxmlformats.org/drawingml/2006/table">
            <a:tbl>
              <a:tblPr/>
              <a:tblGrid>
                <a:gridCol w="280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55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0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전체 영역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1920*1080</a:t>
                      </a:r>
                      <a:endParaRPr lang="en-US" altLang="ko-KR" sz="900" dirty="0">
                        <a:solidFill>
                          <a:srgbClr val="FF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3199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상단 영역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1920*125</a:t>
                      </a:r>
                      <a:endParaRPr lang="en-US" altLang="ko-KR" sz="90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altLang="ko-KR" sz="900" b="0" dirty="0">
                        <a:solidFill>
                          <a:schemeClr val="tx1"/>
                        </a:solidFill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4489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하단 영역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1920*125</a:t>
                      </a:r>
                      <a:endParaRPr lang="en-US" altLang="ko-KR" sz="900" b="0" dirty="0">
                        <a:solidFill>
                          <a:schemeClr val="tx1"/>
                        </a:solidFill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1564283"/>
                  </a:ext>
                </a:extLst>
              </a:tr>
              <a:tr h="1050774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컨텐츠 영역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1920*830</a:t>
                      </a:r>
                      <a:endParaRPr lang="en-US" altLang="ko-KR" sz="900" b="0" dirty="0">
                        <a:solidFill>
                          <a:schemeClr val="tx1"/>
                        </a:solidFill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8176512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FA5C3AB8-2240-4810-ACEA-F5EC0DA8E752}"/>
              </a:ext>
            </a:extLst>
          </p:cNvPr>
          <p:cNvSpPr txBox="1"/>
          <p:nvPr/>
        </p:nvSpPr>
        <p:spPr>
          <a:xfrm>
            <a:off x="9395350" y="56451"/>
            <a:ext cx="2651242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dirty="0">
                <a:latin typeface="+mn-ea"/>
                <a:cs typeface="+mj-cs"/>
              </a:rPr>
              <a:t>01(</a:t>
            </a:r>
            <a:r>
              <a:rPr lang="ko-KR" altLang="en-US" sz="1000" dirty="0">
                <a:latin typeface="+mn-ea"/>
                <a:cs typeface="+mj-cs"/>
              </a:rPr>
              <a:t>단원</a:t>
            </a:r>
            <a:r>
              <a:rPr lang="en-US" altLang="ko-KR" sz="1000" dirty="0">
                <a:latin typeface="+mn-ea"/>
                <a:cs typeface="+mj-cs"/>
              </a:rPr>
              <a:t>)_01(</a:t>
            </a:r>
            <a:r>
              <a:rPr lang="ko-KR" altLang="en-US" sz="1000" dirty="0">
                <a:latin typeface="+mn-ea"/>
                <a:cs typeface="+mj-cs"/>
              </a:rPr>
              <a:t>페이지수</a:t>
            </a:r>
            <a:r>
              <a:rPr lang="en-US" altLang="ko-KR" sz="1000" dirty="0">
                <a:latin typeface="+mn-ea"/>
                <a:cs typeface="+mj-cs"/>
              </a:rPr>
              <a:t>)_01(</a:t>
            </a:r>
            <a:r>
              <a:rPr lang="ko-KR" altLang="en-US" sz="1000" dirty="0">
                <a:latin typeface="+mn-ea"/>
                <a:cs typeface="+mj-cs"/>
              </a:rPr>
              <a:t>팝업순서</a:t>
            </a:r>
            <a:r>
              <a:rPr lang="en-US" altLang="ko-KR" sz="1000" dirty="0">
                <a:latin typeface="+mn-ea"/>
                <a:cs typeface="+mj-cs"/>
              </a:rPr>
              <a:t>)</a:t>
            </a:r>
            <a:endParaRPr lang="ko-KR" altLang="en-US" sz="1000" dirty="0">
              <a:latin typeface="+mn-ea"/>
              <a:cs typeface="+mj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917B94-92E6-43B9-B66B-5816A5F9193D}"/>
              </a:ext>
            </a:extLst>
          </p:cNvPr>
          <p:cNvSpPr txBox="1"/>
          <p:nvPr/>
        </p:nvSpPr>
        <p:spPr>
          <a:xfrm>
            <a:off x="636128" y="1140352"/>
            <a:ext cx="255970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1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27DDDA67-1286-4D6D-A638-D4380594B010}"/>
              </a:ext>
            </a:extLst>
          </p:cNvPr>
          <p:cNvSpPr/>
          <p:nvPr/>
        </p:nvSpPr>
        <p:spPr>
          <a:xfrm>
            <a:off x="646771" y="1140352"/>
            <a:ext cx="7456449" cy="5397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E6D963-C43A-4187-942A-9F42EEAD8B55}"/>
              </a:ext>
            </a:extLst>
          </p:cNvPr>
          <p:cNvSpPr txBox="1"/>
          <p:nvPr/>
        </p:nvSpPr>
        <p:spPr>
          <a:xfrm>
            <a:off x="7805854" y="1744171"/>
            <a:ext cx="284509" cy="277917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</a:rPr>
              <a:t>3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40B1414C-E64A-4B33-B044-3B91E002DF26}"/>
              </a:ext>
            </a:extLst>
          </p:cNvPr>
          <p:cNvSpPr/>
          <p:nvPr/>
        </p:nvSpPr>
        <p:spPr>
          <a:xfrm>
            <a:off x="657414" y="1744171"/>
            <a:ext cx="7456449" cy="30359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BA4CB81-FA5C-48D3-96E2-F2B4F0DDF324}"/>
              </a:ext>
            </a:extLst>
          </p:cNvPr>
          <p:cNvSpPr txBox="1"/>
          <p:nvPr/>
        </p:nvSpPr>
        <p:spPr>
          <a:xfrm>
            <a:off x="646771" y="4850855"/>
            <a:ext cx="255970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</a:rPr>
              <a:t>2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C003F1E2-736E-4681-B5C6-2AB38DDB5323}"/>
              </a:ext>
            </a:extLst>
          </p:cNvPr>
          <p:cNvSpPr/>
          <p:nvPr/>
        </p:nvSpPr>
        <p:spPr>
          <a:xfrm>
            <a:off x="657414" y="4850855"/>
            <a:ext cx="7456449" cy="5397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92201D6-28D5-4D7D-9213-5B5D70998954}"/>
              </a:ext>
            </a:extLst>
          </p:cNvPr>
          <p:cNvSpPr txBox="1"/>
          <p:nvPr/>
        </p:nvSpPr>
        <p:spPr>
          <a:xfrm>
            <a:off x="353149" y="5920217"/>
            <a:ext cx="7943357" cy="73334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>
              <a:spcBef>
                <a:spcPct val="0"/>
              </a:spcBef>
            </a:pPr>
            <a:r>
              <a:rPr lang="ko-KR" altLang="en-US" sz="1000" dirty="0">
                <a:latin typeface="+mj-ea"/>
              </a:rPr>
              <a:t>동영상 또는 애니메이션이 재생되었을 때의 팝업시안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1D89DFA-E520-4488-889F-F229CA23CAA3}"/>
              </a:ext>
            </a:extLst>
          </p:cNvPr>
          <p:cNvSpPr txBox="1"/>
          <p:nvPr/>
        </p:nvSpPr>
        <p:spPr>
          <a:xfrm>
            <a:off x="5620379" y="4939539"/>
            <a:ext cx="856734" cy="29973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ko-KR" altLang="en-US" sz="1000" b="1" dirty="0">
                <a:latin typeface="+mn-ea"/>
                <a:cs typeface="+mj-cs"/>
              </a:rPr>
              <a:t>정답 보기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375C2AF-C395-4168-B56D-E9514A843B83}"/>
              </a:ext>
            </a:extLst>
          </p:cNvPr>
          <p:cNvSpPr txBox="1"/>
          <p:nvPr/>
        </p:nvSpPr>
        <p:spPr>
          <a:xfrm>
            <a:off x="6598950" y="4939539"/>
            <a:ext cx="865383" cy="29973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ko-KR" altLang="en-US" sz="1000" b="1" dirty="0">
                <a:latin typeface="+mn-ea"/>
                <a:cs typeface="+mj-cs"/>
              </a:rPr>
              <a:t>다시 하기</a:t>
            </a:r>
          </a:p>
        </p:txBody>
      </p:sp>
    </p:spTree>
    <p:extLst>
      <p:ext uri="{BB962C8B-B14F-4D97-AF65-F5344CB8AC3E}">
        <p14:creationId xmlns:p14="http://schemas.microsoft.com/office/powerpoint/2010/main" val="2186818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9F692FB1-EDC3-4F38-8AE2-E3BA937D0A89}"/>
              </a:ext>
            </a:extLst>
          </p:cNvPr>
          <p:cNvSpPr/>
          <p:nvPr/>
        </p:nvSpPr>
        <p:spPr>
          <a:xfrm>
            <a:off x="649381" y="1234068"/>
            <a:ext cx="7456449" cy="415655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0EA3C54B-94A5-445B-8E66-C8422128CDB7}"/>
              </a:ext>
            </a:extLst>
          </p:cNvPr>
          <p:cNvSpPr/>
          <p:nvPr/>
        </p:nvSpPr>
        <p:spPr>
          <a:xfrm>
            <a:off x="649381" y="4820212"/>
            <a:ext cx="7456449" cy="552631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325CC419-7B13-4A72-923C-3EBF077E4D6F}"/>
              </a:ext>
            </a:extLst>
          </p:cNvPr>
          <p:cNvSpPr/>
          <p:nvPr/>
        </p:nvSpPr>
        <p:spPr>
          <a:xfrm>
            <a:off x="649381" y="1211377"/>
            <a:ext cx="7456449" cy="552631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B7566F79-B127-419B-B605-563B662A1BA4}"/>
              </a:ext>
            </a:extLst>
          </p:cNvPr>
          <p:cNvSpPr/>
          <p:nvPr/>
        </p:nvSpPr>
        <p:spPr>
          <a:xfrm>
            <a:off x="1628271" y="1215973"/>
            <a:ext cx="997892" cy="47211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F0B328A9-380A-4A59-9728-DBD23F8B994F}"/>
              </a:ext>
            </a:extLst>
          </p:cNvPr>
          <p:cNvSpPr/>
          <p:nvPr/>
        </p:nvSpPr>
        <p:spPr>
          <a:xfrm>
            <a:off x="2835837" y="1193599"/>
            <a:ext cx="3213155" cy="47211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61BCBE-FC35-4D3E-B7D8-7D7BFA071F48}"/>
              </a:ext>
            </a:extLst>
          </p:cNvPr>
          <p:cNvSpPr txBox="1"/>
          <p:nvPr/>
        </p:nvSpPr>
        <p:spPr>
          <a:xfrm>
            <a:off x="1740808" y="1267926"/>
            <a:ext cx="779986" cy="28700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ko-KR" altLang="en-US" sz="1000" b="1" dirty="0">
                <a:latin typeface="+mn-ea"/>
                <a:cs typeface="+mj-cs"/>
              </a:rPr>
              <a:t>단원</a:t>
            </a: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D2A8CF37-576C-4855-B566-0D8397F51EFD}"/>
              </a:ext>
            </a:extLst>
          </p:cNvPr>
          <p:cNvSpPr/>
          <p:nvPr/>
        </p:nvSpPr>
        <p:spPr>
          <a:xfrm>
            <a:off x="7640271" y="1309236"/>
            <a:ext cx="306436" cy="359767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3D611B0-6FFF-4C34-815E-B68A31147847}"/>
              </a:ext>
            </a:extLst>
          </p:cNvPr>
          <p:cNvSpPr txBox="1"/>
          <p:nvPr/>
        </p:nvSpPr>
        <p:spPr>
          <a:xfrm>
            <a:off x="7672213" y="1361189"/>
            <a:ext cx="178451" cy="27002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b="1" dirty="0">
                <a:latin typeface="+mn-ea"/>
                <a:cs typeface="+mj-cs"/>
              </a:rPr>
              <a:t>X</a:t>
            </a:r>
            <a:endParaRPr lang="ko-KR" altLang="en-US" sz="1000" b="1" dirty="0">
              <a:latin typeface="+mn-ea"/>
              <a:cs typeface="+mj-cs"/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BBE8AEE4-8CA9-4734-B00A-D9A1A2FFA120}"/>
              </a:ext>
            </a:extLst>
          </p:cNvPr>
          <p:cNvSpPr/>
          <p:nvPr/>
        </p:nvSpPr>
        <p:spPr>
          <a:xfrm>
            <a:off x="6098097" y="4918294"/>
            <a:ext cx="906996" cy="40170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2DCCE39C-8494-4623-A184-F473281013D3}"/>
              </a:ext>
            </a:extLst>
          </p:cNvPr>
          <p:cNvSpPr/>
          <p:nvPr/>
        </p:nvSpPr>
        <p:spPr>
          <a:xfrm>
            <a:off x="7086694" y="4918294"/>
            <a:ext cx="906996" cy="40170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9814D012-C605-4DF0-96B8-BFDE3AE3D060}"/>
              </a:ext>
            </a:extLst>
          </p:cNvPr>
          <p:cNvSpPr/>
          <p:nvPr/>
        </p:nvSpPr>
        <p:spPr>
          <a:xfrm>
            <a:off x="6443795" y="1235367"/>
            <a:ext cx="906996" cy="40170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837F106-CF18-4392-AC0A-B8500DE9B0AA}"/>
              </a:ext>
            </a:extLst>
          </p:cNvPr>
          <p:cNvSpPr txBox="1"/>
          <p:nvPr/>
        </p:nvSpPr>
        <p:spPr>
          <a:xfrm>
            <a:off x="6609418" y="1286348"/>
            <a:ext cx="518823" cy="29973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b="1" dirty="0">
                <a:latin typeface="+mn-ea"/>
                <a:cs typeface="+mj-cs"/>
              </a:rPr>
              <a:t>PAGE</a:t>
            </a:r>
            <a:endParaRPr lang="ko-KR" altLang="en-US" sz="1000" b="1" dirty="0">
              <a:latin typeface="+mn-ea"/>
              <a:cs typeface="+mj-cs"/>
            </a:endParaRPr>
          </a:p>
        </p:txBody>
      </p:sp>
      <p:sp>
        <p:nvSpPr>
          <p:cNvPr id="13" name="순서도: 가산 접합 12">
            <a:extLst>
              <a:ext uri="{FF2B5EF4-FFF2-40B4-BE49-F238E27FC236}">
                <a16:creationId xmlns:a16="http://schemas.microsoft.com/office/drawing/2014/main" id="{91D880D2-B76F-4BF1-BD92-C59DCC8E3C43}"/>
              </a:ext>
            </a:extLst>
          </p:cNvPr>
          <p:cNvSpPr/>
          <p:nvPr/>
        </p:nvSpPr>
        <p:spPr>
          <a:xfrm rot="18941206">
            <a:off x="907817" y="1258575"/>
            <a:ext cx="308132" cy="299871"/>
          </a:xfrm>
          <a:prstGeom prst="flowChartSummingJunction">
            <a:avLst/>
          </a:prstGeom>
          <a:solidFill>
            <a:schemeClr val="tx1">
              <a:lumMod val="75000"/>
              <a:lumOff val="2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33" name="그림 32">
            <a:extLst>
              <a:ext uri="{FF2B5EF4-FFF2-40B4-BE49-F238E27FC236}">
                <a16:creationId xmlns:a16="http://schemas.microsoft.com/office/drawing/2014/main" id="{A200E299-8048-4E38-AED3-5E8E418048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661" y="4967782"/>
            <a:ext cx="3253140" cy="284569"/>
          </a:xfrm>
          <a:prstGeom prst="rect">
            <a:avLst/>
          </a:prstGeom>
        </p:spPr>
      </p:pic>
      <p:sp>
        <p:nvSpPr>
          <p:cNvPr id="153" name="TextBox 152">
            <a:extLst>
              <a:ext uri="{FF2B5EF4-FFF2-40B4-BE49-F238E27FC236}">
                <a16:creationId xmlns:a16="http://schemas.microsoft.com/office/drawing/2014/main" id="{FA7F1D9A-2E0F-472E-AC11-2C8C88F05C8C}"/>
              </a:ext>
            </a:extLst>
          </p:cNvPr>
          <p:cNvSpPr txBox="1"/>
          <p:nvPr/>
        </p:nvSpPr>
        <p:spPr>
          <a:xfrm>
            <a:off x="805343" y="509456"/>
            <a:ext cx="3561558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endParaRPr lang="ko-KR" altLang="en-US" sz="1000" b="1" spc="-150" dirty="0">
              <a:latin typeface="+mn-ea"/>
              <a:cs typeface="+mj-cs"/>
            </a:endParaRPr>
          </a:p>
        </p:txBody>
      </p:sp>
      <p:sp>
        <p:nvSpPr>
          <p:cNvPr id="154" name="부제목 16">
            <a:extLst>
              <a:ext uri="{FF2B5EF4-FFF2-40B4-BE49-F238E27FC236}">
                <a16:creationId xmlns:a16="http://schemas.microsoft.com/office/drawing/2014/main" id="{B5B9C0BC-A004-4575-877F-16182F79F8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영상 팝업페이지</a:t>
            </a:r>
            <a:r>
              <a:rPr lang="en-US" altLang="ko-KR" dirty="0"/>
              <a:t>_</a:t>
            </a:r>
            <a:r>
              <a:rPr lang="ko-KR" altLang="en-US" dirty="0"/>
              <a:t> 시안</a:t>
            </a:r>
            <a:r>
              <a:rPr lang="en-US" altLang="ko-KR" dirty="0"/>
              <a:t>3</a:t>
            </a:r>
            <a:endParaRPr lang="ko-KR" altLang="en-US" dirty="0"/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06E7A9EE-18D4-47EC-847C-D4D125D2A5F7}"/>
              </a:ext>
            </a:extLst>
          </p:cNvPr>
          <p:cNvSpPr txBox="1"/>
          <p:nvPr/>
        </p:nvSpPr>
        <p:spPr>
          <a:xfrm>
            <a:off x="4442415" y="509456"/>
            <a:ext cx="4000545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ko-KR" altLang="en-US" sz="1000" b="1" dirty="0">
                <a:latin typeface="+mn-ea"/>
                <a:cs typeface="+mj-cs"/>
              </a:rPr>
              <a:t>영상 팝업페이지</a:t>
            </a:r>
          </a:p>
        </p:txBody>
      </p:sp>
      <p:graphicFrame>
        <p:nvGraphicFramePr>
          <p:cNvPr id="18" name="Group 455">
            <a:extLst>
              <a:ext uri="{FF2B5EF4-FFF2-40B4-BE49-F238E27FC236}">
                <a16:creationId xmlns:a16="http://schemas.microsoft.com/office/drawing/2014/main" id="{DE554977-73F6-4FA3-8E6E-177298D941EF}"/>
              </a:ext>
            </a:extLst>
          </p:cNvPr>
          <p:cNvGraphicFramePr>
            <a:graphicFrameLocks noGrp="1"/>
          </p:cNvGraphicFramePr>
          <p:nvPr/>
        </p:nvGraphicFramePr>
        <p:xfrm>
          <a:off x="8682181" y="768599"/>
          <a:ext cx="3365886" cy="2821753"/>
        </p:xfrm>
        <a:graphic>
          <a:graphicData uri="http://schemas.openxmlformats.org/drawingml/2006/table">
            <a:tbl>
              <a:tblPr/>
              <a:tblGrid>
                <a:gridCol w="280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55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0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전체 영역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1920*1080</a:t>
                      </a:r>
                      <a:endParaRPr lang="en-US" altLang="ko-KR" sz="900" dirty="0">
                        <a:solidFill>
                          <a:srgbClr val="FF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3199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상단 영역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1920*125</a:t>
                      </a:r>
                      <a:endParaRPr lang="en-US" altLang="ko-KR" sz="90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altLang="ko-KR" sz="900" b="0" dirty="0">
                        <a:solidFill>
                          <a:schemeClr val="tx1"/>
                        </a:solidFill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4489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하단 영역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1920*125</a:t>
                      </a:r>
                      <a:endParaRPr lang="en-US" altLang="ko-KR" sz="900" b="0" dirty="0">
                        <a:solidFill>
                          <a:schemeClr val="tx1"/>
                        </a:solidFill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1564283"/>
                  </a:ext>
                </a:extLst>
              </a:tr>
              <a:tr h="1050774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컨텐츠 영역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1920*830</a:t>
                      </a:r>
                      <a:endParaRPr lang="en-US" altLang="ko-KR" sz="900" b="0" dirty="0">
                        <a:solidFill>
                          <a:schemeClr val="tx1"/>
                        </a:solidFill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8176512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FA5C3AB8-2240-4810-ACEA-F5EC0DA8E752}"/>
              </a:ext>
            </a:extLst>
          </p:cNvPr>
          <p:cNvSpPr txBox="1"/>
          <p:nvPr/>
        </p:nvSpPr>
        <p:spPr>
          <a:xfrm>
            <a:off x="9395350" y="56451"/>
            <a:ext cx="2651242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dirty="0">
                <a:latin typeface="+mn-ea"/>
                <a:cs typeface="+mj-cs"/>
              </a:rPr>
              <a:t>01(</a:t>
            </a:r>
            <a:r>
              <a:rPr lang="ko-KR" altLang="en-US" sz="1000" dirty="0">
                <a:latin typeface="+mn-ea"/>
                <a:cs typeface="+mj-cs"/>
              </a:rPr>
              <a:t>단원</a:t>
            </a:r>
            <a:r>
              <a:rPr lang="en-US" altLang="ko-KR" sz="1000" dirty="0">
                <a:latin typeface="+mn-ea"/>
                <a:cs typeface="+mj-cs"/>
              </a:rPr>
              <a:t>)_01(</a:t>
            </a:r>
            <a:r>
              <a:rPr lang="ko-KR" altLang="en-US" sz="1000" dirty="0">
                <a:latin typeface="+mn-ea"/>
                <a:cs typeface="+mj-cs"/>
              </a:rPr>
              <a:t>페이지수</a:t>
            </a:r>
            <a:r>
              <a:rPr lang="en-US" altLang="ko-KR" sz="1000" dirty="0">
                <a:latin typeface="+mn-ea"/>
                <a:cs typeface="+mj-cs"/>
              </a:rPr>
              <a:t>)_01(</a:t>
            </a:r>
            <a:r>
              <a:rPr lang="ko-KR" altLang="en-US" sz="1000" dirty="0">
                <a:latin typeface="+mn-ea"/>
                <a:cs typeface="+mj-cs"/>
              </a:rPr>
              <a:t>팝업순서</a:t>
            </a:r>
            <a:r>
              <a:rPr lang="en-US" altLang="ko-KR" sz="1000" dirty="0">
                <a:latin typeface="+mn-ea"/>
                <a:cs typeface="+mj-cs"/>
              </a:rPr>
              <a:t>)</a:t>
            </a:r>
            <a:endParaRPr lang="ko-KR" altLang="en-US" sz="1000" dirty="0">
              <a:latin typeface="+mn-ea"/>
              <a:cs typeface="+mj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917B94-92E6-43B9-B66B-5816A5F9193D}"/>
              </a:ext>
            </a:extLst>
          </p:cNvPr>
          <p:cNvSpPr txBox="1"/>
          <p:nvPr/>
        </p:nvSpPr>
        <p:spPr>
          <a:xfrm>
            <a:off x="636128" y="1140352"/>
            <a:ext cx="255970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1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27DDDA67-1286-4D6D-A638-D4380594B010}"/>
              </a:ext>
            </a:extLst>
          </p:cNvPr>
          <p:cNvSpPr/>
          <p:nvPr/>
        </p:nvSpPr>
        <p:spPr>
          <a:xfrm>
            <a:off x="646771" y="1140352"/>
            <a:ext cx="7456449" cy="5397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E6D963-C43A-4187-942A-9F42EEAD8B55}"/>
              </a:ext>
            </a:extLst>
          </p:cNvPr>
          <p:cNvSpPr txBox="1"/>
          <p:nvPr/>
        </p:nvSpPr>
        <p:spPr>
          <a:xfrm>
            <a:off x="7805854" y="1744171"/>
            <a:ext cx="284509" cy="277917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</a:rPr>
              <a:t>3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40B1414C-E64A-4B33-B044-3B91E002DF26}"/>
              </a:ext>
            </a:extLst>
          </p:cNvPr>
          <p:cNvSpPr/>
          <p:nvPr/>
        </p:nvSpPr>
        <p:spPr>
          <a:xfrm>
            <a:off x="657414" y="1744171"/>
            <a:ext cx="7456449" cy="30359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BA4CB81-FA5C-48D3-96E2-F2B4F0DDF324}"/>
              </a:ext>
            </a:extLst>
          </p:cNvPr>
          <p:cNvSpPr txBox="1"/>
          <p:nvPr/>
        </p:nvSpPr>
        <p:spPr>
          <a:xfrm>
            <a:off x="646771" y="4850855"/>
            <a:ext cx="255970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</a:rPr>
              <a:t>2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C003F1E2-736E-4681-B5C6-2AB38DDB5323}"/>
              </a:ext>
            </a:extLst>
          </p:cNvPr>
          <p:cNvSpPr/>
          <p:nvPr/>
        </p:nvSpPr>
        <p:spPr>
          <a:xfrm>
            <a:off x="657414" y="4850855"/>
            <a:ext cx="7456449" cy="5397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E31D6BC-6640-4842-BEB7-7D449482498A}"/>
              </a:ext>
            </a:extLst>
          </p:cNvPr>
          <p:cNvSpPr txBox="1"/>
          <p:nvPr/>
        </p:nvSpPr>
        <p:spPr>
          <a:xfrm>
            <a:off x="353149" y="5920217"/>
            <a:ext cx="7943357" cy="73334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>
              <a:spcBef>
                <a:spcPct val="0"/>
              </a:spcBef>
            </a:pPr>
            <a:r>
              <a:rPr lang="ko-KR" altLang="en-US" sz="1000" dirty="0">
                <a:latin typeface="+mj-ea"/>
              </a:rPr>
              <a:t>동영상 또는 애니메이션이 재생되었을 때의 팝업시안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2B867AD-E932-4804-9E39-0E0B1197E2ED}"/>
              </a:ext>
            </a:extLst>
          </p:cNvPr>
          <p:cNvSpPr txBox="1"/>
          <p:nvPr/>
        </p:nvSpPr>
        <p:spPr>
          <a:xfrm>
            <a:off x="6127368" y="4976361"/>
            <a:ext cx="856734" cy="29973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ko-KR" altLang="en-US" sz="1000" b="1" dirty="0">
                <a:latin typeface="+mn-ea"/>
                <a:cs typeface="+mj-cs"/>
              </a:rPr>
              <a:t>정답 보기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884C74E-87DD-4A7D-805C-966F452FD830}"/>
              </a:ext>
            </a:extLst>
          </p:cNvPr>
          <p:cNvSpPr txBox="1"/>
          <p:nvPr/>
        </p:nvSpPr>
        <p:spPr>
          <a:xfrm>
            <a:off x="7128241" y="4976361"/>
            <a:ext cx="865383" cy="29973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ko-KR" altLang="en-US" sz="1000" b="1" dirty="0">
                <a:latin typeface="+mn-ea"/>
                <a:cs typeface="+mj-cs"/>
              </a:rPr>
              <a:t>다시 하기</a:t>
            </a:r>
          </a:p>
        </p:txBody>
      </p:sp>
    </p:spTree>
    <p:extLst>
      <p:ext uri="{BB962C8B-B14F-4D97-AF65-F5344CB8AC3E}">
        <p14:creationId xmlns:p14="http://schemas.microsoft.com/office/powerpoint/2010/main" val="35020880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Box 152">
            <a:extLst>
              <a:ext uri="{FF2B5EF4-FFF2-40B4-BE49-F238E27FC236}">
                <a16:creationId xmlns:a16="http://schemas.microsoft.com/office/drawing/2014/main" id="{FA7F1D9A-2E0F-472E-AC11-2C8C88F05C8C}"/>
              </a:ext>
            </a:extLst>
          </p:cNvPr>
          <p:cNvSpPr txBox="1"/>
          <p:nvPr/>
        </p:nvSpPr>
        <p:spPr>
          <a:xfrm>
            <a:off x="805343" y="509456"/>
            <a:ext cx="3561558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endParaRPr lang="ko-KR" altLang="en-US" sz="1000" b="1" spc="-150" dirty="0">
              <a:latin typeface="+mn-ea"/>
              <a:cs typeface="+mj-cs"/>
            </a:endParaRPr>
          </a:p>
        </p:txBody>
      </p:sp>
      <p:sp>
        <p:nvSpPr>
          <p:cNvPr id="154" name="부제목 16">
            <a:extLst>
              <a:ext uri="{FF2B5EF4-FFF2-40B4-BE49-F238E27FC236}">
                <a16:creationId xmlns:a16="http://schemas.microsoft.com/office/drawing/2014/main" id="{B5B9C0BC-A004-4575-877F-16182F79F8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텍스트 팝업페이지</a:t>
            </a:r>
            <a:r>
              <a:rPr lang="en-US" altLang="ko-KR" dirty="0"/>
              <a:t>_</a:t>
            </a:r>
            <a:r>
              <a:rPr lang="ko-KR" altLang="en-US" dirty="0"/>
              <a:t> 시안</a:t>
            </a:r>
            <a:r>
              <a:rPr lang="en-US" altLang="ko-KR" dirty="0"/>
              <a:t>1</a:t>
            </a:r>
            <a:endParaRPr lang="ko-KR" altLang="en-US" dirty="0"/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06E7A9EE-18D4-47EC-847C-D4D125D2A5F7}"/>
              </a:ext>
            </a:extLst>
          </p:cNvPr>
          <p:cNvSpPr txBox="1"/>
          <p:nvPr/>
        </p:nvSpPr>
        <p:spPr>
          <a:xfrm>
            <a:off x="4442415" y="509456"/>
            <a:ext cx="4000545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ko-KR" altLang="en-US" sz="1000" b="1" dirty="0">
                <a:latin typeface="+mn-ea"/>
                <a:cs typeface="+mj-cs"/>
              </a:rPr>
              <a:t>텍스트페이지</a:t>
            </a:r>
          </a:p>
        </p:txBody>
      </p:sp>
      <p:graphicFrame>
        <p:nvGraphicFramePr>
          <p:cNvPr id="18" name="Group 455">
            <a:extLst>
              <a:ext uri="{FF2B5EF4-FFF2-40B4-BE49-F238E27FC236}">
                <a16:creationId xmlns:a16="http://schemas.microsoft.com/office/drawing/2014/main" id="{DE554977-73F6-4FA3-8E6E-177298D941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9706932"/>
              </p:ext>
            </p:extLst>
          </p:nvPr>
        </p:nvGraphicFramePr>
        <p:xfrm>
          <a:off x="8682181" y="768599"/>
          <a:ext cx="3365886" cy="2821753"/>
        </p:xfrm>
        <a:graphic>
          <a:graphicData uri="http://schemas.openxmlformats.org/drawingml/2006/table">
            <a:tbl>
              <a:tblPr/>
              <a:tblGrid>
                <a:gridCol w="280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55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0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전체 영역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1920*1080</a:t>
                      </a:r>
                      <a:endParaRPr lang="en-US" altLang="ko-KR" sz="900" dirty="0">
                        <a:solidFill>
                          <a:srgbClr val="FF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3199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상단 영역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1920*125</a:t>
                      </a:r>
                      <a:endParaRPr lang="en-US" altLang="ko-KR" sz="90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altLang="ko-KR" sz="900" b="0" dirty="0">
                        <a:solidFill>
                          <a:schemeClr val="tx1"/>
                        </a:solidFill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4489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하단 영역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1920*125</a:t>
                      </a:r>
                      <a:endParaRPr lang="en-US" altLang="ko-KR" sz="900" b="0" dirty="0">
                        <a:solidFill>
                          <a:schemeClr val="tx1"/>
                        </a:solidFill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1564283"/>
                  </a:ext>
                </a:extLst>
              </a:tr>
              <a:tr h="1050774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컨텐츠 영역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1720*830 (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컨텐츠 영역 제외한 양쪽 여백에 해당 컨셉에 맞는 일러스트 또는 아이콘 추가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)</a:t>
                      </a:r>
                      <a:endParaRPr lang="en-US" altLang="ko-KR" sz="900" b="0" dirty="0">
                        <a:solidFill>
                          <a:schemeClr val="tx1"/>
                        </a:solidFill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8176512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FA5C3AB8-2240-4810-ACEA-F5EC0DA8E752}"/>
              </a:ext>
            </a:extLst>
          </p:cNvPr>
          <p:cNvSpPr txBox="1"/>
          <p:nvPr/>
        </p:nvSpPr>
        <p:spPr>
          <a:xfrm>
            <a:off x="9395350" y="56451"/>
            <a:ext cx="2651242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dirty="0">
                <a:latin typeface="+mn-ea"/>
                <a:cs typeface="+mj-cs"/>
              </a:rPr>
              <a:t>01(</a:t>
            </a:r>
            <a:r>
              <a:rPr lang="ko-KR" altLang="en-US" sz="1000" dirty="0">
                <a:latin typeface="+mn-ea"/>
                <a:cs typeface="+mj-cs"/>
              </a:rPr>
              <a:t>단원</a:t>
            </a:r>
            <a:r>
              <a:rPr lang="en-US" altLang="ko-KR" sz="1000" dirty="0">
                <a:latin typeface="+mn-ea"/>
                <a:cs typeface="+mj-cs"/>
              </a:rPr>
              <a:t>)_01(</a:t>
            </a:r>
            <a:r>
              <a:rPr lang="ko-KR" altLang="en-US" sz="1000" dirty="0">
                <a:latin typeface="+mn-ea"/>
                <a:cs typeface="+mj-cs"/>
              </a:rPr>
              <a:t>페이지수</a:t>
            </a:r>
            <a:r>
              <a:rPr lang="en-US" altLang="ko-KR" sz="1000" dirty="0">
                <a:latin typeface="+mn-ea"/>
                <a:cs typeface="+mj-cs"/>
              </a:rPr>
              <a:t>)_01(</a:t>
            </a:r>
            <a:r>
              <a:rPr lang="ko-KR" altLang="en-US" sz="1000" dirty="0">
                <a:latin typeface="+mn-ea"/>
                <a:cs typeface="+mj-cs"/>
              </a:rPr>
              <a:t>팝업순서</a:t>
            </a:r>
            <a:r>
              <a:rPr lang="en-US" altLang="ko-KR" sz="1000" dirty="0">
                <a:latin typeface="+mn-ea"/>
                <a:cs typeface="+mj-cs"/>
              </a:rPr>
              <a:t>)</a:t>
            </a:r>
            <a:endParaRPr lang="ko-KR" altLang="en-US" sz="1000" dirty="0">
              <a:latin typeface="+mn-ea"/>
              <a:cs typeface="+mj-cs"/>
            </a:endParaRPr>
          </a:p>
        </p:txBody>
      </p: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27E3477A-71F2-4948-AD44-06C08D33079A}"/>
              </a:ext>
            </a:extLst>
          </p:cNvPr>
          <p:cNvSpPr/>
          <p:nvPr/>
        </p:nvSpPr>
        <p:spPr>
          <a:xfrm>
            <a:off x="649381" y="1234068"/>
            <a:ext cx="7456449" cy="415655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c</a:t>
            </a:r>
            <a:endParaRPr lang="ko-KR" altLang="en-US" dirty="0"/>
          </a:p>
        </p:txBody>
      </p:sp>
      <p:sp>
        <p:nvSpPr>
          <p:cNvPr id="42" name="직사각형 41">
            <a:extLst>
              <a:ext uri="{FF2B5EF4-FFF2-40B4-BE49-F238E27FC236}">
                <a16:creationId xmlns:a16="http://schemas.microsoft.com/office/drawing/2014/main" id="{EEF94DE8-6C16-4DFA-B01A-10CE78B64634}"/>
              </a:ext>
            </a:extLst>
          </p:cNvPr>
          <p:cNvSpPr/>
          <p:nvPr/>
        </p:nvSpPr>
        <p:spPr>
          <a:xfrm>
            <a:off x="649381" y="4820212"/>
            <a:ext cx="7456449" cy="552631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3" name="직사각형 42">
            <a:extLst>
              <a:ext uri="{FF2B5EF4-FFF2-40B4-BE49-F238E27FC236}">
                <a16:creationId xmlns:a16="http://schemas.microsoft.com/office/drawing/2014/main" id="{5050DA58-73E4-4592-87F0-D5ED7D6ABDF1}"/>
              </a:ext>
            </a:extLst>
          </p:cNvPr>
          <p:cNvSpPr/>
          <p:nvPr/>
        </p:nvSpPr>
        <p:spPr>
          <a:xfrm>
            <a:off x="649381" y="1211377"/>
            <a:ext cx="7456449" cy="552631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직사각형 43">
            <a:extLst>
              <a:ext uri="{FF2B5EF4-FFF2-40B4-BE49-F238E27FC236}">
                <a16:creationId xmlns:a16="http://schemas.microsoft.com/office/drawing/2014/main" id="{DEA957AA-8154-4C78-9425-BEFFF882C260}"/>
              </a:ext>
            </a:extLst>
          </p:cNvPr>
          <p:cNvSpPr/>
          <p:nvPr/>
        </p:nvSpPr>
        <p:spPr>
          <a:xfrm>
            <a:off x="764112" y="1245709"/>
            <a:ext cx="3213155" cy="47211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3E5F4D31-D5F6-4AC3-921B-F7A1D4369908}"/>
              </a:ext>
            </a:extLst>
          </p:cNvPr>
          <p:cNvSpPr/>
          <p:nvPr/>
        </p:nvSpPr>
        <p:spPr>
          <a:xfrm>
            <a:off x="4165234" y="1245709"/>
            <a:ext cx="3213155" cy="47211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D8A24A9-C41E-4111-B45F-82C5CC200DF1}"/>
              </a:ext>
            </a:extLst>
          </p:cNvPr>
          <p:cNvSpPr txBox="1"/>
          <p:nvPr/>
        </p:nvSpPr>
        <p:spPr>
          <a:xfrm>
            <a:off x="900131" y="1297662"/>
            <a:ext cx="1991752" cy="37581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ko-KR" altLang="en-US" sz="1000" b="1" dirty="0">
                <a:latin typeface="+mn-ea"/>
                <a:cs typeface="+mj-cs"/>
              </a:rPr>
              <a:t>단원</a:t>
            </a:r>
          </a:p>
        </p:txBody>
      </p:sp>
      <p:sp>
        <p:nvSpPr>
          <p:cNvPr id="47" name="직사각형 46">
            <a:extLst>
              <a:ext uri="{FF2B5EF4-FFF2-40B4-BE49-F238E27FC236}">
                <a16:creationId xmlns:a16="http://schemas.microsoft.com/office/drawing/2014/main" id="{3A31EAD8-9987-45A4-BD10-24487AD4F80E}"/>
              </a:ext>
            </a:extLst>
          </p:cNvPr>
          <p:cNvSpPr/>
          <p:nvPr/>
        </p:nvSpPr>
        <p:spPr>
          <a:xfrm>
            <a:off x="7640271" y="1309236"/>
            <a:ext cx="306436" cy="359767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BED812A-C447-48B1-89CD-F2AFFBA10148}"/>
              </a:ext>
            </a:extLst>
          </p:cNvPr>
          <p:cNvSpPr txBox="1"/>
          <p:nvPr/>
        </p:nvSpPr>
        <p:spPr>
          <a:xfrm>
            <a:off x="7672213" y="1361189"/>
            <a:ext cx="178451" cy="27002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b="1" dirty="0">
                <a:latin typeface="+mn-ea"/>
                <a:cs typeface="+mj-cs"/>
              </a:rPr>
              <a:t>X</a:t>
            </a:r>
            <a:endParaRPr lang="ko-KR" altLang="en-US" sz="1000" b="1" dirty="0">
              <a:latin typeface="+mn-ea"/>
              <a:cs typeface="+mj-cs"/>
            </a:endParaRPr>
          </a:p>
        </p:txBody>
      </p:sp>
      <p:sp>
        <p:nvSpPr>
          <p:cNvPr id="49" name="직사각형 48">
            <a:extLst>
              <a:ext uri="{FF2B5EF4-FFF2-40B4-BE49-F238E27FC236}">
                <a16:creationId xmlns:a16="http://schemas.microsoft.com/office/drawing/2014/main" id="{A56E6429-91E5-40C9-BC5D-645EB37BE42D}"/>
              </a:ext>
            </a:extLst>
          </p:cNvPr>
          <p:cNvSpPr/>
          <p:nvPr/>
        </p:nvSpPr>
        <p:spPr>
          <a:xfrm>
            <a:off x="713648" y="4888558"/>
            <a:ext cx="906996" cy="40170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A23C0AA2-FA37-40FF-AA62-21385E2A91F7}"/>
              </a:ext>
            </a:extLst>
          </p:cNvPr>
          <p:cNvSpPr/>
          <p:nvPr/>
        </p:nvSpPr>
        <p:spPr>
          <a:xfrm>
            <a:off x="1769151" y="4888558"/>
            <a:ext cx="906996" cy="40170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직사각형 52">
            <a:extLst>
              <a:ext uri="{FF2B5EF4-FFF2-40B4-BE49-F238E27FC236}">
                <a16:creationId xmlns:a16="http://schemas.microsoft.com/office/drawing/2014/main" id="{AE765288-3367-46FD-A588-D8C7CF44386A}"/>
              </a:ext>
            </a:extLst>
          </p:cNvPr>
          <p:cNvSpPr/>
          <p:nvPr/>
        </p:nvSpPr>
        <p:spPr>
          <a:xfrm>
            <a:off x="6455755" y="4888558"/>
            <a:ext cx="906996" cy="40170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FBCF133-2EFF-4D36-9F3D-FA3B1C546018}"/>
              </a:ext>
            </a:extLst>
          </p:cNvPr>
          <p:cNvSpPr txBox="1"/>
          <p:nvPr/>
        </p:nvSpPr>
        <p:spPr>
          <a:xfrm>
            <a:off x="6569530" y="4939539"/>
            <a:ext cx="1046089" cy="29973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b="1" dirty="0">
                <a:latin typeface="+mn-ea"/>
                <a:cs typeface="+mj-cs"/>
              </a:rPr>
              <a:t>PAGE</a:t>
            </a:r>
            <a:endParaRPr lang="ko-KR" altLang="en-US" sz="1000" b="1" dirty="0">
              <a:latin typeface="+mn-ea"/>
              <a:cs typeface="+mj-cs"/>
            </a:endParaRPr>
          </a:p>
        </p:txBody>
      </p:sp>
      <p:sp>
        <p:nvSpPr>
          <p:cNvPr id="55" name="순서도: 가산 접합 54">
            <a:extLst>
              <a:ext uri="{FF2B5EF4-FFF2-40B4-BE49-F238E27FC236}">
                <a16:creationId xmlns:a16="http://schemas.microsoft.com/office/drawing/2014/main" id="{D541F454-EDD5-4837-9EBE-F8292C119CEA}"/>
              </a:ext>
            </a:extLst>
          </p:cNvPr>
          <p:cNvSpPr/>
          <p:nvPr/>
        </p:nvSpPr>
        <p:spPr>
          <a:xfrm rot="18941206">
            <a:off x="7651788" y="4953637"/>
            <a:ext cx="308132" cy="299871"/>
          </a:xfrm>
          <a:prstGeom prst="flowChartSummingJunction">
            <a:avLst/>
          </a:prstGeom>
          <a:solidFill>
            <a:schemeClr val="tx1">
              <a:lumMod val="75000"/>
              <a:lumOff val="2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56" name="그림 55">
            <a:extLst>
              <a:ext uri="{FF2B5EF4-FFF2-40B4-BE49-F238E27FC236}">
                <a16:creationId xmlns:a16="http://schemas.microsoft.com/office/drawing/2014/main" id="{2E7AED55-4FB0-4BD9-A897-7F60F2F3B1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845" y="4967782"/>
            <a:ext cx="3253140" cy="284569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FF5C6BBF-7139-4406-93F4-FB157B0FF93C}"/>
              </a:ext>
            </a:extLst>
          </p:cNvPr>
          <p:cNvSpPr txBox="1"/>
          <p:nvPr/>
        </p:nvSpPr>
        <p:spPr>
          <a:xfrm>
            <a:off x="636128" y="1140352"/>
            <a:ext cx="255970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1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58" name="직사각형 57">
            <a:extLst>
              <a:ext uri="{FF2B5EF4-FFF2-40B4-BE49-F238E27FC236}">
                <a16:creationId xmlns:a16="http://schemas.microsoft.com/office/drawing/2014/main" id="{E4E4317F-9F98-4181-A892-F89A6A4F500B}"/>
              </a:ext>
            </a:extLst>
          </p:cNvPr>
          <p:cNvSpPr/>
          <p:nvPr/>
        </p:nvSpPr>
        <p:spPr>
          <a:xfrm>
            <a:off x="646771" y="1140352"/>
            <a:ext cx="7456449" cy="5397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E4425EC1-9473-4E9A-A4DF-744E595BE92B}"/>
              </a:ext>
            </a:extLst>
          </p:cNvPr>
          <p:cNvSpPr txBox="1"/>
          <p:nvPr/>
        </p:nvSpPr>
        <p:spPr>
          <a:xfrm>
            <a:off x="7804452" y="1729943"/>
            <a:ext cx="284509" cy="277917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</a:rPr>
              <a:t>3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60" name="직사각형 59">
            <a:extLst>
              <a:ext uri="{FF2B5EF4-FFF2-40B4-BE49-F238E27FC236}">
                <a16:creationId xmlns:a16="http://schemas.microsoft.com/office/drawing/2014/main" id="{4471D775-11C5-4957-98B6-071705904417}"/>
              </a:ext>
            </a:extLst>
          </p:cNvPr>
          <p:cNvSpPr/>
          <p:nvPr/>
        </p:nvSpPr>
        <p:spPr>
          <a:xfrm>
            <a:off x="966439" y="1744171"/>
            <a:ext cx="6823948" cy="30359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E151263-117B-4525-8B84-B153173ED439}"/>
              </a:ext>
            </a:extLst>
          </p:cNvPr>
          <p:cNvSpPr txBox="1"/>
          <p:nvPr/>
        </p:nvSpPr>
        <p:spPr>
          <a:xfrm>
            <a:off x="646771" y="4850855"/>
            <a:ext cx="255970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</a:rPr>
              <a:t>2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62" name="직사각형 61">
            <a:extLst>
              <a:ext uri="{FF2B5EF4-FFF2-40B4-BE49-F238E27FC236}">
                <a16:creationId xmlns:a16="http://schemas.microsoft.com/office/drawing/2014/main" id="{7F87FECA-AB3B-4050-B994-476296B53023}"/>
              </a:ext>
            </a:extLst>
          </p:cNvPr>
          <p:cNvSpPr/>
          <p:nvPr/>
        </p:nvSpPr>
        <p:spPr>
          <a:xfrm>
            <a:off x="657414" y="4850855"/>
            <a:ext cx="7456449" cy="5397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85" name="직사각형 84">
            <a:extLst>
              <a:ext uri="{FF2B5EF4-FFF2-40B4-BE49-F238E27FC236}">
                <a16:creationId xmlns:a16="http://schemas.microsoft.com/office/drawing/2014/main" id="{894EE7D6-85F5-482E-945C-CFBFAB43FD2C}"/>
              </a:ext>
            </a:extLst>
          </p:cNvPr>
          <p:cNvSpPr/>
          <p:nvPr/>
        </p:nvSpPr>
        <p:spPr>
          <a:xfrm>
            <a:off x="1038760" y="1751142"/>
            <a:ext cx="6692752" cy="3003851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DE667F43-EB73-4DC3-9FA1-902A1DA389C4}"/>
              </a:ext>
            </a:extLst>
          </p:cNvPr>
          <p:cNvSpPr txBox="1"/>
          <p:nvPr/>
        </p:nvSpPr>
        <p:spPr>
          <a:xfrm>
            <a:off x="353149" y="5920217"/>
            <a:ext cx="7943357" cy="73334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>
              <a:spcBef>
                <a:spcPct val="0"/>
              </a:spcBef>
            </a:pPr>
            <a:r>
              <a:rPr lang="ko-KR" altLang="en-US" sz="1000" dirty="0">
                <a:latin typeface="+mj-ea"/>
              </a:rPr>
              <a:t>텍스트 문제만 있을 때의 팝업시안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B2D8F37-9CC8-42D1-9BE4-07E3A2361EB7}"/>
              </a:ext>
            </a:extLst>
          </p:cNvPr>
          <p:cNvSpPr txBox="1"/>
          <p:nvPr/>
        </p:nvSpPr>
        <p:spPr>
          <a:xfrm>
            <a:off x="764268" y="4934444"/>
            <a:ext cx="856734" cy="29973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ko-KR" altLang="en-US" sz="1000" b="1" dirty="0">
                <a:latin typeface="+mn-ea"/>
                <a:cs typeface="+mj-cs"/>
              </a:rPr>
              <a:t>정답 보기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26D1C1C-4D6E-4C14-9807-8CE624783A21}"/>
              </a:ext>
            </a:extLst>
          </p:cNvPr>
          <p:cNvSpPr txBox="1"/>
          <p:nvPr/>
        </p:nvSpPr>
        <p:spPr>
          <a:xfrm>
            <a:off x="1765141" y="4934444"/>
            <a:ext cx="865383" cy="29973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ko-KR" altLang="en-US" sz="1000" b="1" dirty="0">
                <a:latin typeface="+mn-ea"/>
                <a:cs typeface="+mj-cs"/>
              </a:rPr>
              <a:t>다시 하기</a:t>
            </a:r>
          </a:p>
        </p:txBody>
      </p:sp>
    </p:spTree>
    <p:extLst>
      <p:ext uri="{BB962C8B-B14F-4D97-AF65-F5344CB8AC3E}">
        <p14:creationId xmlns:p14="http://schemas.microsoft.com/office/powerpoint/2010/main" val="36583972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9F692FB1-EDC3-4F38-8AE2-E3BA937D0A89}"/>
              </a:ext>
            </a:extLst>
          </p:cNvPr>
          <p:cNvSpPr/>
          <p:nvPr/>
        </p:nvSpPr>
        <p:spPr>
          <a:xfrm>
            <a:off x="649381" y="1234068"/>
            <a:ext cx="7456449" cy="4156552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325CC419-7B13-4A72-923C-3EBF077E4D6F}"/>
              </a:ext>
            </a:extLst>
          </p:cNvPr>
          <p:cNvSpPr/>
          <p:nvPr/>
        </p:nvSpPr>
        <p:spPr>
          <a:xfrm>
            <a:off x="649381" y="1211377"/>
            <a:ext cx="7456449" cy="552631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B7566F79-B127-419B-B605-563B662A1BA4}"/>
              </a:ext>
            </a:extLst>
          </p:cNvPr>
          <p:cNvSpPr/>
          <p:nvPr/>
        </p:nvSpPr>
        <p:spPr>
          <a:xfrm>
            <a:off x="1628271" y="1215973"/>
            <a:ext cx="997892" cy="47211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F0B328A9-380A-4A59-9728-DBD23F8B994F}"/>
              </a:ext>
            </a:extLst>
          </p:cNvPr>
          <p:cNvSpPr/>
          <p:nvPr/>
        </p:nvSpPr>
        <p:spPr>
          <a:xfrm>
            <a:off x="2835837" y="1193599"/>
            <a:ext cx="3213155" cy="47211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61BCBE-FC35-4D3E-B7D8-7D7BFA071F48}"/>
              </a:ext>
            </a:extLst>
          </p:cNvPr>
          <p:cNvSpPr txBox="1"/>
          <p:nvPr/>
        </p:nvSpPr>
        <p:spPr>
          <a:xfrm>
            <a:off x="1740808" y="1267926"/>
            <a:ext cx="779986" cy="28700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ko-KR" altLang="en-US" sz="1000" b="1" dirty="0">
                <a:latin typeface="+mn-ea"/>
                <a:cs typeface="+mj-cs"/>
              </a:rPr>
              <a:t>단원</a:t>
            </a: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D2A8CF37-576C-4855-B566-0D8397F51EFD}"/>
              </a:ext>
            </a:extLst>
          </p:cNvPr>
          <p:cNvSpPr/>
          <p:nvPr/>
        </p:nvSpPr>
        <p:spPr>
          <a:xfrm>
            <a:off x="7640271" y="1309236"/>
            <a:ext cx="306436" cy="359767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3D611B0-6FFF-4C34-815E-B68A31147847}"/>
              </a:ext>
            </a:extLst>
          </p:cNvPr>
          <p:cNvSpPr txBox="1"/>
          <p:nvPr/>
        </p:nvSpPr>
        <p:spPr>
          <a:xfrm>
            <a:off x="7672213" y="1361189"/>
            <a:ext cx="178451" cy="27002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b="1" dirty="0">
                <a:latin typeface="+mn-ea"/>
                <a:cs typeface="+mj-cs"/>
              </a:rPr>
              <a:t>X</a:t>
            </a:r>
            <a:endParaRPr lang="ko-KR" altLang="en-US" sz="1000" b="1" dirty="0">
              <a:latin typeface="+mn-ea"/>
              <a:cs typeface="+mj-cs"/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BBE8AEE4-8CA9-4734-B00A-D9A1A2FFA120}"/>
              </a:ext>
            </a:extLst>
          </p:cNvPr>
          <p:cNvSpPr/>
          <p:nvPr/>
        </p:nvSpPr>
        <p:spPr>
          <a:xfrm>
            <a:off x="6098097" y="4918294"/>
            <a:ext cx="906996" cy="40170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2DCCE39C-8494-4623-A184-F473281013D3}"/>
              </a:ext>
            </a:extLst>
          </p:cNvPr>
          <p:cNvSpPr/>
          <p:nvPr/>
        </p:nvSpPr>
        <p:spPr>
          <a:xfrm>
            <a:off x="7086694" y="4918294"/>
            <a:ext cx="906996" cy="40170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9814D012-C605-4DF0-96B8-BFDE3AE3D060}"/>
              </a:ext>
            </a:extLst>
          </p:cNvPr>
          <p:cNvSpPr/>
          <p:nvPr/>
        </p:nvSpPr>
        <p:spPr>
          <a:xfrm>
            <a:off x="6443795" y="1235367"/>
            <a:ext cx="906996" cy="40170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837F106-CF18-4392-AC0A-B8500DE9B0AA}"/>
              </a:ext>
            </a:extLst>
          </p:cNvPr>
          <p:cNvSpPr txBox="1"/>
          <p:nvPr/>
        </p:nvSpPr>
        <p:spPr>
          <a:xfrm>
            <a:off x="6609418" y="1286348"/>
            <a:ext cx="518823" cy="29973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b="1" dirty="0">
                <a:latin typeface="+mn-ea"/>
                <a:cs typeface="+mj-cs"/>
              </a:rPr>
              <a:t>PAGE</a:t>
            </a:r>
            <a:endParaRPr lang="ko-KR" altLang="en-US" sz="1000" b="1" dirty="0">
              <a:latin typeface="+mn-ea"/>
              <a:cs typeface="+mj-cs"/>
            </a:endParaRPr>
          </a:p>
        </p:txBody>
      </p:sp>
      <p:sp>
        <p:nvSpPr>
          <p:cNvPr id="13" name="순서도: 가산 접합 12">
            <a:extLst>
              <a:ext uri="{FF2B5EF4-FFF2-40B4-BE49-F238E27FC236}">
                <a16:creationId xmlns:a16="http://schemas.microsoft.com/office/drawing/2014/main" id="{91D880D2-B76F-4BF1-BD92-C59DCC8E3C43}"/>
              </a:ext>
            </a:extLst>
          </p:cNvPr>
          <p:cNvSpPr/>
          <p:nvPr/>
        </p:nvSpPr>
        <p:spPr>
          <a:xfrm rot="18941206">
            <a:off x="907817" y="1258575"/>
            <a:ext cx="308132" cy="299871"/>
          </a:xfrm>
          <a:prstGeom prst="flowChartSummingJunction">
            <a:avLst/>
          </a:prstGeom>
          <a:solidFill>
            <a:schemeClr val="tx1">
              <a:lumMod val="75000"/>
              <a:lumOff val="2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FA7F1D9A-2E0F-472E-AC11-2C8C88F05C8C}"/>
              </a:ext>
            </a:extLst>
          </p:cNvPr>
          <p:cNvSpPr txBox="1"/>
          <p:nvPr/>
        </p:nvSpPr>
        <p:spPr>
          <a:xfrm>
            <a:off x="805343" y="509456"/>
            <a:ext cx="3561558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endParaRPr lang="ko-KR" altLang="en-US" sz="1000" b="1" spc="-150" dirty="0">
              <a:latin typeface="+mn-ea"/>
              <a:cs typeface="+mj-cs"/>
            </a:endParaRPr>
          </a:p>
        </p:txBody>
      </p:sp>
      <p:sp>
        <p:nvSpPr>
          <p:cNvPr id="154" name="부제목 16">
            <a:extLst>
              <a:ext uri="{FF2B5EF4-FFF2-40B4-BE49-F238E27FC236}">
                <a16:creationId xmlns:a16="http://schemas.microsoft.com/office/drawing/2014/main" id="{B5B9C0BC-A004-4575-877F-16182F79F8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텍스트 팝업페이지</a:t>
            </a:r>
            <a:r>
              <a:rPr lang="en-US" altLang="ko-KR" dirty="0"/>
              <a:t>_</a:t>
            </a:r>
            <a:r>
              <a:rPr lang="ko-KR" altLang="en-US" dirty="0"/>
              <a:t> 시안</a:t>
            </a:r>
            <a:r>
              <a:rPr lang="en-US" altLang="ko-KR" dirty="0"/>
              <a:t>2</a:t>
            </a:r>
            <a:endParaRPr lang="ko-KR" altLang="en-US" dirty="0"/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06E7A9EE-18D4-47EC-847C-D4D125D2A5F7}"/>
              </a:ext>
            </a:extLst>
          </p:cNvPr>
          <p:cNvSpPr txBox="1"/>
          <p:nvPr/>
        </p:nvSpPr>
        <p:spPr>
          <a:xfrm>
            <a:off x="4442415" y="509456"/>
            <a:ext cx="4000545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ko-KR" altLang="en-US" sz="1000" b="1" dirty="0">
                <a:latin typeface="+mn-ea"/>
                <a:cs typeface="+mj-cs"/>
              </a:rPr>
              <a:t>텍스트 팝업페이지</a:t>
            </a:r>
          </a:p>
        </p:txBody>
      </p:sp>
      <p:graphicFrame>
        <p:nvGraphicFramePr>
          <p:cNvPr id="18" name="Group 455">
            <a:extLst>
              <a:ext uri="{FF2B5EF4-FFF2-40B4-BE49-F238E27FC236}">
                <a16:creationId xmlns:a16="http://schemas.microsoft.com/office/drawing/2014/main" id="{DE554977-73F6-4FA3-8E6E-177298D941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4517499"/>
              </p:ext>
            </p:extLst>
          </p:nvPr>
        </p:nvGraphicFramePr>
        <p:xfrm>
          <a:off x="8682181" y="768599"/>
          <a:ext cx="3365886" cy="2750312"/>
        </p:xfrm>
        <a:graphic>
          <a:graphicData uri="http://schemas.openxmlformats.org/drawingml/2006/table">
            <a:tbl>
              <a:tblPr/>
              <a:tblGrid>
                <a:gridCol w="280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55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0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전체 영역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1920*1080</a:t>
                      </a:r>
                      <a:endParaRPr lang="en-US" altLang="ko-KR" sz="900" dirty="0">
                        <a:solidFill>
                          <a:srgbClr val="FF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3199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상단 영역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1920*125</a:t>
                      </a:r>
                      <a:endParaRPr lang="en-US" altLang="ko-KR" sz="90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4489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컨텐츠 영역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1920*955</a:t>
                      </a:r>
                      <a:endParaRPr lang="en-US" altLang="ko-KR" sz="900" b="0" dirty="0">
                        <a:solidFill>
                          <a:schemeClr val="tx1"/>
                        </a:solidFill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1564283"/>
                  </a:ext>
                </a:extLst>
              </a:tr>
              <a:tr h="1050774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0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전체 영역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1920*1080</a:t>
                      </a:r>
                      <a:endParaRPr lang="en-US" altLang="ko-KR" sz="900" dirty="0">
                        <a:solidFill>
                          <a:srgbClr val="FF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8176512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FA5C3AB8-2240-4810-ACEA-F5EC0DA8E752}"/>
              </a:ext>
            </a:extLst>
          </p:cNvPr>
          <p:cNvSpPr txBox="1"/>
          <p:nvPr/>
        </p:nvSpPr>
        <p:spPr>
          <a:xfrm>
            <a:off x="9395350" y="56451"/>
            <a:ext cx="2651242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dirty="0">
                <a:latin typeface="+mn-ea"/>
                <a:cs typeface="+mj-cs"/>
              </a:rPr>
              <a:t>01(</a:t>
            </a:r>
            <a:r>
              <a:rPr lang="ko-KR" altLang="en-US" sz="1000" dirty="0">
                <a:latin typeface="+mn-ea"/>
                <a:cs typeface="+mj-cs"/>
              </a:rPr>
              <a:t>단원</a:t>
            </a:r>
            <a:r>
              <a:rPr lang="en-US" altLang="ko-KR" sz="1000" dirty="0">
                <a:latin typeface="+mn-ea"/>
                <a:cs typeface="+mj-cs"/>
              </a:rPr>
              <a:t>)_01(</a:t>
            </a:r>
            <a:r>
              <a:rPr lang="ko-KR" altLang="en-US" sz="1000" dirty="0">
                <a:latin typeface="+mn-ea"/>
                <a:cs typeface="+mj-cs"/>
              </a:rPr>
              <a:t>페이지수</a:t>
            </a:r>
            <a:r>
              <a:rPr lang="en-US" altLang="ko-KR" sz="1000" dirty="0">
                <a:latin typeface="+mn-ea"/>
                <a:cs typeface="+mj-cs"/>
              </a:rPr>
              <a:t>)_01(</a:t>
            </a:r>
            <a:r>
              <a:rPr lang="ko-KR" altLang="en-US" sz="1000" dirty="0">
                <a:latin typeface="+mn-ea"/>
                <a:cs typeface="+mj-cs"/>
              </a:rPr>
              <a:t>팝업순서</a:t>
            </a:r>
            <a:r>
              <a:rPr lang="en-US" altLang="ko-KR" sz="1000" dirty="0">
                <a:latin typeface="+mn-ea"/>
                <a:cs typeface="+mj-cs"/>
              </a:rPr>
              <a:t>)</a:t>
            </a:r>
            <a:endParaRPr lang="ko-KR" altLang="en-US" sz="1000" dirty="0">
              <a:latin typeface="+mn-ea"/>
              <a:cs typeface="+mj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917B94-92E6-43B9-B66B-5816A5F9193D}"/>
              </a:ext>
            </a:extLst>
          </p:cNvPr>
          <p:cNvSpPr txBox="1"/>
          <p:nvPr/>
        </p:nvSpPr>
        <p:spPr>
          <a:xfrm>
            <a:off x="636128" y="1140352"/>
            <a:ext cx="255970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1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27DDDA67-1286-4D6D-A638-D4380594B010}"/>
              </a:ext>
            </a:extLst>
          </p:cNvPr>
          <p:cNvSpPr/>
          <p:nvPr/>
        </p:nvSpPr>
        <p:spPr>
          <a:xfrm>
            <a:off x="646771" y="1140352"/>
            <a:ext cx="7456449" cy="5397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E6D963-C43A-4187-942A-9F42EEAD8B55}"/>
              </a:ext>
            </a:extLst>
          </p:cNvPr>
          <p:cNvSpPr txBox="1"/>
          <p:nvPr/>
        </p:nvSpPr>
        <p:spPr>
          <a:xfrm>
            <a:off x="7805854" y="1744171"/>
            <a:ext cx="284509" cy="277917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2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40B1414C-E64A-4B33-B044-3B91E002DF26}"/>
              </a:ext>
            </a:extLst>
          </p:cNvPr>
          <p:cNvSpPr/>
          <p:nvPr/>
        </p:nvSpPr>
        <p:spPr>
          <a:xfrm>
            <a:off x="657414" y="1744171"/>
            <a:ext cx="7456449" cy="368030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115B910-AA09-4E94-81FB-33A6375452D8}"/>
              </a:ext>
            </a:extLst>
          </p:cNvPr>
          <p:cNvSpPr txBox="1"/>
          <p:nvPr/>
        </p:nvSpPr>
        <p:spPr>
          <a:xfrm>
            <a:off x="353149" y="5920217"/>
            <a:ext cx="7943357" cy="73334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>
              <a:spcBef>
                <a:spcPct val="0"/>
              </a:spcBef>
            </a:pPr>
            <a:r>
              <a:rPr lang="ko-KR" altLang="en-US" sz="1000" dirty="0">
                <a:latin typeface="+mj-ea"/>
              </a:rPr>
              <a:t>텍스트 문제만 있을 때의 팝업시안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546A9C8-C120-4CA5-998A-3CF1A5D6F117}"/>
              </a:ext>
            </a:extLst>
          </p:cNvPr>
          <p:cNvSpPr txBox="1"/>
          <p:nvPr/>
        </p:nvSpPr>
        <p:spPr>
          <a:xfrm>
            <a:off x="6111186" y="4984769"/>
            <a:ext cx="856734" cy="29973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ko-KR" altLang="en-US" sz="1000" b="1" dirty="0">
                <a:latin typeface="+mn-ea"/>
                <a:cs typeface="+mj-cs"/>
              </a:rPr>
              <a:t>정답 보기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E0B668D-3349-4E4A-8C93-2459B2BE88F8}"/>
              </a:ext>
            </a:extLst>
          </p:cNvPr>
          <p:cNvSpPr txBox="1"/>
          <p:nvPr/>
        </p:nvSpPr>
        <p:spPr>
          <a:xfrm>
            <a:off x="7112059" y="4984769"/>
            <a:ext cx="865383" cy="29973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ko-KR" altLang="en-US" sz="1000" b="1" dirty="0">
                <a:latin typeface="+mn-ea"/>
                <a:cs typeface="+mj-cs"/>
              </a:rPr>
              <a:t>다시 하기</a:t>
            </a:r>
          </a:p>
        </p:txBody>
      </p:sp>
    </p:spTree>
    <p:extLst>
      <p:ext uri="{BB962C8B-B14F-4D97-AF65-F5344CB8AC3E}">
        <p14:creationId xmlns:p14="http://schemas.microsoft.com/office/powerpoint/2010/main" val="29557113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9F692FB1-EDC3-4F38-8AE2-E3BA937D0A89}"/>
              </a:ext>
            </a:extLst>
          </p:cNvPr>
          <p:cNvSpPr/>
          <p:nvPr/>
        </p:nvSpPr>
        <p:spPr>
          <a:xfrm>
            <a:off x="649381" y="1245709"/>
            <a:ext cx="7456449" cy="415655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0EA3C54B-94A5-445B-8E66-C8422128CDB7}"/>
              </a:ext>
            </a:extLst>
          </p:cNvPr>
          <p:cNvSpPr/>
          <p:nvPr/>
        </p:nvSpPr>
        <p:spPr>
          <a:xfrm>
            <a:off x="649381" y="4820212"/>
            <a:ext cx="7456449" cy="552631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325CC419-7B13-4A72-923C-3EBF077E4D6F}"/>
              </a:ext>
            </a:extLst>
          </p:cNvPr>
          <p:cNvSpPr/>
          <p:nvPr/>
        </p:nvSpPr>
        <p:spPr>
          <a:xfrm>
            <a:off x="649381" y="1211377"/>
            <a:ext cx="7456449" cy="552631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B7566F79-B127-419B-B605-563B662A1BA4}"/>
              </a:ext>
            </a:extLst>
          </p:cNvPr>
          <p:cNvSpPr/>
          <p:nvPr/>
        </p:nvSpPr>
        <p:spPr>
          <a:xfrm>
            <a:off x="764112" y="1245709"/>
            <a:ext cx="3213155" cy="47211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F0B328A9-380A-4A59-9728-DBD23F8B994F}"/>
              </a:ext>
            </a:extLst>
          </p:cNvPr>
          <p:cNvSpPr/>
          <p:nvPr/>
        </p:nvSpPr>
        <p:spPr>
          <a:xfrm>
            <a:off x="4165234" y="1245709"/>
            <a:ext cx="3112795" cy="47211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61BCBE-FC35-4D3E-B7D8-7D7BFA071F48}"/>
              </a:ext>
            </a:extLst>
          </p:cNvPr>
          <p:cNvSpPr txBox="1"/>
          <p:nvPr/>
        </p:nvSpPr>
        <p:spPr>
          <a:xfrm>
            <a:off x="900131" y="1297662"/>
            <a:ext cx="1991752" cy="37581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ko-KR" altLang="en-US" sz="1000" b="1" dirty="0">
                <a:latin typeface="+mn-ea"/>
                <a:cs typeface="+mj-cs"/>
              </a:rPr>
              <a:t>단원</a:t>
            </a: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D2A8CF37-576C-4855-B566-0D8397F51EFD}"/>
              </a:ext>
            </a:extLst>
          </p:cNvPr>
          <p:cNvSpPr/>
          <p:nvPr/>
        </p:nvSpPr>
        <p:spPr>
          <a:xfrm>
            <a:off x="7640271" y="1309236"/>
            <a:ext cx="306436" cy="359767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3D611B0-6FFF-4C34-815E-B68A31147847}"/>
              </a:ext>
            </a:extLst>
          </p:cNvPr>
          <p:cNvSpPr txBox="1"/>
          <p:nvPr/>
        </p:nvSpPr>
        <p:spPr>
          <a:xfrm>
            <a:off x="7672213" y="1361189"/>
            <a:ext cx="178451" cy="27002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b="1" dirty="0">
                <a:latin typeface="+mn-ea"/>
                <a:cs typeface="+mj-cs"/>
              </a:rPr>
              <a:t>X</a:t>
            </a:r>
            <a:endParaRPr lang="ko-KR" altLang="en-US" sz="1000" b="1" dirty="0">
              <a:latin typeface="+mn-ea"/>
              <a:cs typeface="+mj-cs"/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BBE8AEE4-8CA9-4734-B00A-D9A1A2FFA120}"/>
              </a:ext>
            </a:extLst>
          </p:cNvPr>
          <p:cNvSpPr/>
          <p:nvPr/>
        </p:nvSpPr>
        <p:spPr>
          <a:xfrm>
            <a:off x="713648" y="4888558"/>
            <a:ext cx="906996" cy="40170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2DCCE39C-8494-4623-A184-F473281013D3}"/>
              </a:ext>
            </a:extLst>
          </p:cNvPr>
          <p:cNvSpPr/>
          <p:nvPr/>
        </p:nvSpPr>
        <p:spPr>
          <a:xfrm>
            <a:off x="1769151" y="4888558"/>
            <a:ext cx="906996" cy="40170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9814D012-C605-4DF0-96B8-BFDE3AE3D060}"/>
              </a:ext>
            </a:extLst>
          </p:cNvPr>
          <p:cNvSpPr/>
          <p:nvPr/>
        </p:nvSpPr>
        <p:spPr>
          <a:xfrm>
            <a:off x="6455755" y="4888558"/>
            <a:ext cx="906996" cy="40170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837F106-CF18-4392-AC0A-B8500DE9B0AA}"/>
              </a:ext>
            </a:extLst>
          </p:cNvPr>
          <p:cNvSpPr txBox="1"/>
          <p:nvPr/>
        </p:nvSpPr>
        <p:spPr>
          <a:xfrm>
            <a:off x="6569530" y="4939539"/>
            <a:ext cx="1046089" cy="29973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b="1" dirty="0">
                <a:latin typeface="+mn-ea"/>
                <a:cs typeface="+mj-cs"/>
              </a:rPr>
              <a:t>PAGE</a:t>
            </a:r>
            <a:endParaRPr lang="ko-KR" altLang="en-US" sz="1000" b="1" dirty="0">
              <a:latin typeface="+mn-ea"/>
              <a:cs typeface="+mj-cs"/>
            </a:endParaRPr>
          </a:p>
        </p:txBody>
      </p:sp>
      <p:sp>
        <p:nvSpPr>
          <p:cNvPr id="13" name="순서도: 가산 접합 12">
            <a:extLst>
              <a:ext uri="{FF2B5EF4-FFF2-40B4-BE49-F238E27FC236}">
                <a16:creationId xmlns:a16="http://schemas.microsoft.com/office/drawing/2014/main" id="{91D880D2-B76F-4BF1-BD92-C59DCC8E3C43}"/>
              </a:ext>
            </a:extLst>
          </p:cNvPr>
          <p:cNvSpPr/>
          <p:nvPr/>
        </p:nvSpPr>
        <p:spPr>
          <a:xfrm rot="18941206">
            <a:off x="7651788" y="4953637"/>
            <a:ext cx="308132" cy="299871"/>
          </a:xfrm>
          <a:prstGeom prst="flowChartSummingJunction">
            <a:avLst/>
          </a:prstGeom>
          <a:solidFill>
            <a:schemeClr val="tx1">
              <a:lumMod val="75000"/>
              <a:lumOff val="2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33" name="그림 32">
            <a:extLst>
              <a:ext uri="{FF2B5EF4-FFF2-40B4-BE49-F238E27FC236}">
                <a16:creationId xmlns:a16="http://schemas.microsoft.com/office/drawing/2014/main" id="{A200E299-8048-4E38-AED3-5E8E418048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845" y="4967782"/>
            <a:ext cx="3253140" cy="284569"/>
          </a:xfrm>
          <a:prstGeom prst="rect">
            <a:avLst/>
          </a:prstGeom>
        </p:spPr>
      </p:pic>
      <p:sp>
        <p:nvSpPr>
          <p:cNvPr id="153" name="TextBox 152">
            <a:extLst>
              <a:ext uri="{FF2B5EF4-FFF2-40B4-BE49-F238E27FC236}">
                <a16:creationId xmlns:a16="http://schemas.microsoft.com/office/drawing/2014/main" id="{FA7F1D9A-2E0F-472E-AC11-2C8C88F05C8C}"/>
              </a:ext>
            </a:extLst>
          </p:cNvPr>
          <p:cNvSpPr txBox="1"/>
          <p:nvPr/>
        </p:nvSpPr>
        <p:spPr>
          <a:xfrm>
            <a:off x="805343" y="509456"/>
            <a:ext cx="3561558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endParaRPr lang="ko-KR" altLang="en-US" sz="1000" b="1" spc="-150" dirty="0">
              <a:latin typeface="+mn-ea"/>
              <a:cs typeface="+mj-cs"/>
            </a:endParaRPr>
          </a:p>
        </p:txBody>
      </p:sp>
      <p:sp>
        <p:nvSpPr>
          <p:cNvPr id="154" name="부제목 16">
            <a:extLst>
              <a:ext uri="{FF2B5EF4-FFF2-40B4-BE49-F238E27FC236}">
                <a16:creationId xmlns:a16="http://schemas.microsoft.com/office/drawing/2014/main" id="{B5B9C0BC-A004-4575-877F-16182F79F8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팝업페이지</a:t>
            </a:r>
            <a:r>
              <a:rPr lang="en-US" altLang="ko-KR" dirty="0"/>
              <a:t>_</a:t>
            </a:r>
            <a:r>
              <a:rPr lang="ko-KR" altLang="en-US" dirty="0"/>
              <a:t> 구성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06E7A9EE-18D4-47EC-847C-D4D125D2A5F7}"/>
              </a:ext>
            </a:extLst>
          </p:cNvPr>
          <p:cNvSpPr txBox="1"/>
          <p:nvPr/>
        </p:nvSpPr>
        <p:spPr>
          <a:xfrm>
            <a:off x="4442415" y="509456"/>
            <a:ext cx="4000545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ko-KR" altLang="en-US" sz="1000" b="1" dirty="0">
                <a:latin typeface="+mn-ea"/>
                <a:cs typeface="+mj-cs"/>
              </a:rPr>
              <a:t>팝업페이지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A5C3AB8-2240-4810-ACEA-F5EC0DA8E752}"/>
              </a:ext>
            </a:extLst>
          </p:cNvPr>
          <p:cNvSpPr txBox="1"/>
          <p:nvPr/>
        </p:nvSpPr>
        <p:spPr>
          <a:xfrm>
            <a:off x="9395350" y="56451"/>
            <a:ext cx="2651242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dirty="0">
                <a:latin typeface="+mn-ea"/>
                <a:cs typeface="+mj-cs"/>
              </a:rPr>
              <a:t>01(</a:t>
            </a:r>
            <a:r>
              <a:rPr lang="ko-KR" altLang="en-US" sz="1000" dirty="0">
                <a:latin typeface="+mn-ea"/>
                <a:cs typeface="+mj-cs"/>
              </a:rPr>
              <a:t>단원</a:t>
            </a:r>
            <a:r>
              <a:rPr lang="en-US" altLang="ko-KR" sz="1000" dirty="0">
                <a:latin typeface="+mn-ea"/>
                <a:cs typeface="+mj-cs"/>
              </a:rPr>
              <a:t>)_01(</a:t>
            </a:r>
            <a:r>
              <a:rPr lang="ko-KR" altLang="en-US" sz="1000" dirty="0">
                <a:latin typeface="+mn-ea"/>
                <a:cs typeface="+mj-cs"/>
              </a:rPr>
              <a:t>페이지수</a:t>
            </a:r>
            <a:r>
              <a:rPr lang="en-US" altLang="ko-KR" sz="1000" dirty="0">
                <a:latin typeface="+mn-ea"/>
                <a:cs typeface="+mj-cs"/>
              </a:rPr>
              <a:t>)_01(</a:t>
            </a:r>
            <a:r>
              <a:rPr lang="ko-KR" altLang="en-US" sz="1000" dirty="0">
                <a:latin typeface="+mn-ea"/>
                <a:cs typeface="+mj-cs"/>
              </a:rPr>
              <a:t>팝업순서</a:t>
            </a:r>
            <a:r>
              <a:rPr lang="en-US" altLang="ko-KR" sz="1000" dirty="0">
                <a:latin typeface="+mn-ea"/>
                <a:cs typeface="+mj-cs"/>
              </a:rPr>
              <a:t>)</a:t>
            </a:r>
            <a:endParaRPr lang="ko-KR" altLang="en-US" sz="1000" dirty="0">
              <a:latin typeface="+mn-ea"/>
              <a:cs typeface="+mj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917B94-92E6-43B9-B66B-5816A5F9193D}"/>
              </a:ext>
            </a:extLst>
          </p:cNvPr>
          <p:cNvSpPr txBox="1"/>
          <p:nvPr/>
        </p:nvSpPr>
        <p:spPr>
          <a:xfrm>
            <a:off x="636128" y="1140352"/>
            <a:ext cx="255970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1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27DDDA67-1286-4D6D-A638-D4380594B010}"/>
              </a:ext>
            </a:extLst>
          </p:cNvPr>
          <p:cNvSpPr/>
          <p:nvPr/>
        </p:nvSpPr>
        <p:spPr>
          <a:xfrm>
            <a:off x="646772" y="1140352"/>
            <a:ext cx="6731618" cy="5397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BA4CB81-FA5C-48D3-96E2-F2B4F0DDF324}"/>
              </a:ext>
            </a:extLst>
          </p:cNvPr>
          <p:cNvSpPr txBox="1"/>
          <p:nvPr/>
        </p:nvSpPr>
        <p:spPr>
          <a:xfrm>
            <a:off x="646771" y="4850855"/>
            <a:ext cx="255970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3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C003F1E2-736E-4681-B5C6-2AB38DDB5323}"/>
              </a:ext>
            </a:extLst>
          </p:cNvPr>
          <p:cNvSpPr/>
          <p:nvPr/>
        </p:nvSpPr>
        <p:spPr>
          <a:xfrm>
            <a:off x="657414" y="4850855"/>
            <a:ext cx="972039" cy="4676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n>
                <a:solidFill>
                  <a:srgbClr val="FF0000"/>
                </a:solidFill>
              </a:ln>
              <a:noFill/>
            </a:endParaRPr>
          </a:p>
        </p:txBody>
      </p:sp>
      <p:graphicFrame>
        <p:nvGraphicFramePr>
          <p:cNvPr id="34" name="Group 455">
            <a:extLst>
              <a:ext uri="{FF2B5EF4-FFF2-40B4-BE49-F238E27FC236}">
                <a16:creationId xmlns:a16="http://schemas.microsoft.com/office/drawing/2014/main" id="{A18ED209-F329-4C7E-BF2F-30F4B4B8EE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2716786"/>
              </p:ext>
            </p:extLst>
          </p:nvPr>
        </p:nvGraphicFramePr>
        <p:xfrm>
          <a:off x="8682181" y="768599"/>
          <a:ext cx="3365886" cy="3706757"/>
        </p:xfrm>
        <a:graphic>
          <a:graphicData uri="http://schemas.openxmlformats.org/drawingml/2006/table">
            <a:tbl>
              <a:tblPr/>
              <a:tblGrid>
                <a:gridCol w="280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55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단원</a:t>
                      </a:r>
                      <a:r>
                        <a:rPr lang="en-US" altLang="ko-KR" sz="9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문제 네비게이션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5990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해당 아이콘 클릭 시 드롭다운 메뉴로 나타남</a:t>
                      </a:r>
                      <a:endParaRPr lang="en-US" altLang="ko-KR" sz="90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0094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r>
                        <a:rPr lang="ko-KR" altLang="en-US" sz="900" b="1" kern="1200" dirty="0" err="1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인트로</a:t>
                      </a: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 페이지 이동 아이콘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해당 아이콘 클릭 시 </a:t>
                      </a:r>
                      <a:r>
                        <a:rPr lang="ko-KR" altLang="en-US" sz="900" b="0" kern="1200" dirty="0" err="1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인트로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 페이지 이동</a:t>
                      </a:r>
                      <a:endParaRPr lang="en-US" altLang="ko-KR" sz="90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altLang="ko-KR" sz="900" b="0" dirty="0">
                        <a:solidFill>
                          <a:schemeClr val="tx1"/>
                        </a:solidFill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179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정답 확인 아이콘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해당 아이콘 클릭 시 정답이 나타남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1564283"/>
                  </a:ext>
                </a:extLst>
              </a:tr>
              <a:tr h="505522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다시 하기 아이콘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해당 아이콘 클릭 시 텍스트 사라짐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8176512"/>
                  </a:ext>
                </a:extLst>
              </a:tr>
              <a:tr h="505522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5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컨트롤러 아이콘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왼쪽부터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)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재생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일시정지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 err="1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재생바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볼륨 아이콘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9145797"/>
                  </a:ext>
                </a:extLst>
              </a:tr>
              <a:tr h="505522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6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페이지 네비게이션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해당 메뉴 클릭 시 페이지가 이동할 </a:t>
                      </a:r>
                      <a:r>
                        <a:rPr lang="ko-KR" altLang="en-US" sz="900" b="0" kern="1200" dirty="0" err="1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수있는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 팝업이 생겨남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3976366"/>
                  </a:ext>
                </a:extLst>
              </a:tr>
              <a:tr h="505522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7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클릭 시 추가기능 아이콘 생겨남 </a:t>
                      </a: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900" kern="1200" dirty="0" err="1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뒷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 페이지 이어서 설명</a:t>
                      </a: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)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250901"/>
                  </a:ext>
                </a:extLst>
              </a:tr>
            </a:tbl>
          </a:graphicData>
        </a:graphic>
      </p:graphicFrame>
      <p:sp>
        <p:nvSpPr>
          <p:cNvPr id="35" name="TextBox 34">
            <a:extLst>
              <a:ext uri="{FF2B5EF4-FFF2-40B4-BE49-F238E27FC236}">
                <a16:creationId xmlns:a16="http://schemas.microsoft.com/office/drawing/2014/main" id="{7DE99B30-5E2F-434C-992C-3B2980944AB0}"/>
              </a:ext>
            </a:extLst>
          </p:cNvPr>
          <p:cNvSpPr txBox="1"/>
          <p:nvPr/>
        </p:nvSpPr>
        <p:spPr>
          <a:xfrm>
            <a:off x="7474987" y="1159136"/>
            <a:ext cx="255970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</a:rPr>
              <a:t>2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F833C684-AEAA-4E25-B245-B434E9FBF65E}"/>
              </a:ext>
            </a:extLst>
          </p:cNvPr>
          <p:cNvSpPr/>
          <p:nvPr/>
        </p:nvSpPr>
        <p:spPr>
          <a:xfrm>
            <a:off x="7485631" y="1159136"/>
            <a:ext cx="716796" cy="5306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150D1C2-D85C-44A6-94BD-0232E6F800E5}"/>
              </a:ext>
            </a:extLst>
          </p:cNvPr>
          <p:cNvSpPr txBox="1"/>
          <p:nvPr/>
        </p:nvSpPr>
        <p:spPr>
          <a:xfrm>
            <a:off x="1706138" y="4862008"/>
            <a:ext cx="255970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</a:rPr>
              <a:t>4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43" name="직사각형 42">
            <a:extLst>
              <a:ext uri="{FF2B5EF4-FFF2-40B4-BE49-F238E27FC236}">
                <a16:creationId xmlns:a16="http://schemas.microsoft.com/office/drawing/2014/main" id="{8D966049-735F-4E78-8A90-80F24BBF1D5C}"/>
              </a:ext>
            </a:extLst>
          </p:cNvPr>
          <p:cNvSpPr/>
          <p:nvPr/>
        </p:nvSpPr>
        <p:spPr>
          <a:xfrm>
            <a:off x="1716781" y="4862008"/>
            <a:ext cx="972039" cy="4676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5AA26EF-3C0C-4FC3-A119-BCE7A3F1708A}"/>
              </a:ext>
            </a:extLst>
          </p:cNvPr>
          <p:cNvSpPr txBox="1"/>
          <p:nvPr/>
        </p:nvSpPr>
        <p:spPr>
          <a:xfrm>
            <a:off x="2780352" y="4665005"/>
            <a:ext cx="255970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5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47" name="직사각형 46">
            <a:extLst>
              <a:ext uri="{FF2B5EF4-FFF2-40B4-BE49-F238E27FC236}">
                <a16:creationId xmlns:a16="http://schemas.microsoft.com/office/drawing/2014/main" id="{EF63FB4A-E5E6-4B92-BEF1-71A840904E36}"/>
              </a:ext>
            </a:extLst>
          </p:cNvPr>
          <p:cNvSpPr/>
          <p:nvPr/>
        </p:nvSpPr>
        <p:spPr>
          <a:xfrm>
            <a:off x="2790995" y="4646341"/>
            <a:ext cx="3277990" cy="67214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1B6DC43-771C-4BFB-A73C-27DB04480A13}"/>
              </a:ext>
            </a:extLst>
          </p:cNvPr>
          <p:cNvSpPr txBox="1"/>
          <p:nvPr/>
        </p:nvSpPr>
        <p:spPr>
          <a:xfrm>
            <a:off x="6297106" y="4854648"/>
            <a:ext cx="255970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</a:rPr>
              <a:t>6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7A873EFF-564B-47E6-B90A-EC5382555C60}"/>
              </a:ext>
            </a:extLst>
          </p:cNvPr>
          <p:cNvSpPr/>
          <p:nvPr/>
        </p:nvSpPr>
        <p:spPr>
          <a:xfrm>
            <a:off x="6307749" y="4854648"/>
            <a:ext cx="1167238" cy="4676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00D804F-1CEA-4720-B1CA-8BBA4EE31A4A}"/>
              </a:ext>
            </a:extLst>
          </p:cNvPr>
          <p:cNvSpPr txBox="1"/>
          <p:nvPr/>
        </p:nvSpPr>
        <p:spPr>
          <a:xfrm>
            <a:off x="7579271" y="4502344"/>
            <a:ext cx="255970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7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55" name="직사각형 54">
            <a:extLst>
              <a:ext uri="{FF2B5EF4-FFF2-40B4-BE49-F238E27FC236}">
                <a16:creationId xmlns:a16="http://schemas.microsoft.com/office/drawing/2014/main" id="{CEACE018-F9D2-4412-8559-5A8559B445AC}"/>
              </a:ext>
            </a:extLst>
          </p:cNvPr>
          <p:cNvSpPr/>
          <p:nvPr/>
        </p:nvSpPr>
        <p:spPr>
          <a:xfrm>
            <a:off x="7569592" y="4502345"/>
            <a:ext cx="473448" cy="8161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3386C4A-D235-44FD-A921-58177B0D3555}"/>
              </a:ext>
            </a:extLst>
          </p:cNvPr>
          <p:cNvSpPr txBox="1"/>
          <p:nvPr/>
        </p:nvSpPr>
        <p:spPr>
          <a:xfrm>
            <a:off x="8682181" y="4906537"/>
            <a:ext cx="3364411" cy="168755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dirty="0">
                <a:latin typeface="+mj-ea"/>
              </a:rPr>
              <a:t>3</a:t>
            </a:r>
            <a:r>
              <a:rPr lang="ko-KR" altLang="en-US" sz="1000" dirty="0">
                <a:latin typeface="+mj-ea"/>
              </a:rPr>
              <a:t>번 아이콘은 문제 유형에 따라 아이콘이 달라져서</a:t>
            </a:r>
            <a:endParaRPr lang="en-US" altLang="ko-KR" sz="1000" dirty="0">
              <a:latin typeface="+mj-ea"/>
            </a:endParaRPr>
          </a:p>
          <a:p>
            <a:pPr marL="171450" indent="-171450">
              <a:spcBef>
                <a:spcPct val="0"/>
              </a:spcBef>
              <a:buFontTx/>
              <a:buChar char="-"/>
            </a:pPr>
            <a:r>
              <a:rPr lang="ko-KR" altLang="en-US" sz="1000" dirty="0">
                <a:latin typeface="+mj-ea"/>
              </a:rPr>
              <a:t>다시 하기</a:t>
            </a:r>
            <a:endParaRPr lang="en-US" altLang="ko-KR" sz="1000" dirty="0">
              <a:latin typeface="+mj-ea"/>
            </a:endParaRPr>
          </a:p>
          <a:p>
            <a:pPr marL="171450" indent="-171450">
              <a:spcBef>
                <a:spcPct val="0"/>
              </a:spcBef>
              <a:buFontTx/>
              <a:buChar char="-"/>
            </a:pPr>
            <a:r>
              <a:rPr lang="ko-KR" altLang="en-US" sz="1000" dirty="0">
                <a:latin typeface="+mj-ea"/>
              </a:rPr>
              <a:t>예시 답안</a:t>
            </a:r>
            <a:endParaRPr lang="en-US" altLang="ko-KR" sz="1000" dirty="0">
              <a:latin typeface="+mj-ea"/>
            </a:endParaRPr>
          </a:p>
          <a:p>
            <a:pPr>
              <a:spcBef>
                <a:spcPct val="0"/>
              </a:spcBef>
            </a:pPr>
            <a:r>
              <a:rPr lang="ko-KR" altLang="en-US" sz="1000" dirty="0">
                <a:latin typeface="+mj-ea"/>
              </a:rPr>
              <a:t>두가지로 만들어주세요</a:t>
            </a:r>
            <a:endParaRPr lang="ko-KR" altLang="en-US" sz="1000" b="1" dirty="0">
              <a:latin typeface="+mn-ea"/>
              <a:cs typeface="+mj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F2B899E-F2D9-4CBC-B55C-7B29C08927D7}"/>
              </a:ext>
            </a:extLst>
          </p:cNvPr>
          <p:cNvSpPr txBox="1"/>
          <p:nvPr/>
        </p:nvSpPr>
        <p:spPr>
          <a:xfrm>
            <a:off x="798211" y="4953746"/>
            <a:ext cx="856734" cy="29973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ko-KR" altLang="en-US" sz="1000" b="1" dirty="0">
                <a:latin typeface="+mn-ea"/>
                <a:cs typeface="+mj-cs"/>
              </a:rPr>
              <a:t>정답 보기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BA80CBD-D8C6-4813-85FB-59D355E52783}"/>
              </a:ext>
            </a:extLst>
          </p:cNvPr>
          <p:cNvSpPr txBox="1"/>
          <p:nvPr/>
        </p:nvSpPr>
        <p:spPr>
          <a:xfrm>
            <a:off x="1799084" y="4953746"/>
            <a:ext cx="865383" cy="29973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ko-KR" altLang="en-US" sz="1000" b="1" dirty="0">
                <a:latin typeface="+mn-ea"/>
                <a:cs typeface="+mj-cs"/>
              </a:rPr>
              <a:t>다시 하기</a:t>
            </a:r>
          </a:p>
        </p:txBody>
      </p:sp>
    </p:spTree>
    <p:extLst>
      <p:ext uri="{BB962C8B-B14F-4D97-AF65-F5344CB8AC3E}">
        <p14:creationId xmlns:p14="http://schemas.microsoft.com/office/powerpoint/2010/main" val="2997256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9F692FB1-EDC3-4F38-8AE2-E3BA937D0A89}"/>
              </a:ext>
            </a:extLst>
          </p:cNvPr>
          <p:cNvSpPr/>
          <p:nvPr/>
        </p:nvSpPr>
        <p:spPr>
          <a:xfrm>
            <a:off x="649381" y="1219200"/>
            <a:ext cx="7456449" cy="415655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0EA3C54B-94A5-445B-8E66-C8422128CDB7}"/>
              </a:ext>
            </a:extLst>
          </p:cNvPr>
          <p:cNvSpPr/>
          <p:nvPr/>
        </p:nvSpPr>
        <p:spPr>
          <a:xfrm>
            <a:off x="649381" y="4820212"/>
            <a:ext cx="7456449" cy="552631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325CC419-7B13-4A72-923C-3EBF077E4D6F}"/>
              </a:ext>
            </a:extLst>
          </p:cNvPr>
          <p:cNvSpPr/>
          <p:nvPr/>
        </p:nvSpPr>
        <p:spPr>
          <a:xfrm>
            <a:off x="649381" y="1211377"/>
            <a:ext cx="7456449" cy="552631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B7566F79-B127-419B-B605-563B662A1BA4}"/>
              </a:ext>
            </a:extLst>
          </p:cNvPr>
          <p:cNvSpPr/>
          <p:nvPr/>
        </p:nvSpPr>
        <p:spPr>
          <a:xfrm>
            <a:off x="764112" y="1245709"/>
            <a:ext cx="3213155" cy="47211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F0B328A9-380A-4A59-9728-DBD23F8B994F}"/>
              </a:ext>
            </a:extLst>
          </p:cNvPr>
          <p:cNvSpPr/>
          <p:nvPr/>
        </p:nvSpPr>
        <p:spPr>
          <a:xfrm>
            <a:off x="4165234" y="1245709"/>
            <a:ext cx="3112795" cy="47211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61BCBE-FC35-4D3E-B7D8-7D7BFA071F48}"/>
              </a:ext>
            </a:extLst>
          </p:cNvPr>
          <p:cNvSpPr txBox="1"/>
          <p:nvPr/>
        </p:nvSpPr>
        <p:spPr>
          <a:xfrm>
            <a:off x="900131" y="1297662"/>
            <a:ext cx="1991752" cy="37581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ko-KR" altLang="en-US" sz="1000" b="1" dirty="0">
                <a:latin typeface="+mn-ea"/>
                <a:cs typeface="+mj-cs"/>
              </a:rPr>
              <a:t>단원</a:t>
            </a: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D2A8CF37-576C-4855-B566-0D8397F51EFD}"/>
              </a:ext>
            </a:extLst>
          </p:cNvPr>
          <p:cNvSpPr/>
          <p:nvPr/>
        </p:nvSpPr>
        <p:spPr>
          <a:xfrm>
            <a:off x="7640271" y="1309236"/>
            <a:ext cx="306436" cy="359767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3D611B0-6FFF-4C34-815E-B68A31147847}"/>
              </a:ext>
            </a:extLst>
          </p:cNvPr>
          <p:cNvSpPr txBox="1"/>
          <p:nvPr/>
        </p:nvSpPr>
        <p:spPr>
          <a:xfrm>
            <a:off x="7672213" y="1361189"/>
            <a:ext cx="178451" cy="27002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b="1" dirty="0">
                <a:latin typeface="+mn-ea"/>
                <a:cs typeface="+mj-cs"/>
              </a:rPr>
              <a:t>X</a:t>
            </a:r>
            <a:endParaRPr lang="ko-KR" altLang="en-US" sz="1000" b="1" dirty="0">
              <a:latin typeface="+mn-ea"/>
              <a:cs typeface="+mj-cs"/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BBE8AEE4-8CA9-4734-B00A-D9A1A2FFA120}"/>
              </a:ext>
            </a:extLst>
          </p:cNvPr>
          <p:cNvSpPr/>
          <p:nvPr/>
        </p:nvSpPr>
        <p:spPr>
          <a:xfrm>
            <a:off x="713648" y="4888558"/>
            <a:ext cx="906996" cy="40170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2DCCE39C-8494-4623-A184-F473281013D3}"/>
              </a:ext>
            </a:extLst>
          </p:cNvPr>
          <p:cNvSpPr/>
          <p:nvPr/>
        </p:nvSpPr>
        <p:spPr>
          <a:xfrm>
            <a:off x="1769151" y="4888558"/>
            <a:ext cx="906996" cy="40170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9814D012-C605-4DF0-96B8-BFDE3AE3D060}"/>
              </a:ext>
            </a:extLst>
          </p:cNvPr>
          <p:cNvSpPr/>
          <p:nvPr/>
        </p:nvSpPr>
        <p:spPr>
          <a:xfrm>
            <a:off x="6455755" y="4888558"/>
            <a:ext cx="906996" cy="40170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837F106-CF18-4392-AC0A-B8500DE9B0AA}"/>
              </a:ext>
            </a:extLst>
          </p:cNvPr>
          <p:cNvSpPr txBox="1"/>
          <p:nvPr/>
        </p:nvSpPr>
        <p:spPr>
          <a:xfrm>
            <a:off x="6569530" y="4939539"/>
            <a:ext cx="1046089" cy="29973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b="1" dirty="0">
                <a:latin typeface="+mn-ea"/>
                <a:cs typeface="+mj-cs"/>
              </a:rPr>
              <a:t>PAGE</a:t>
            </a:r>
            <a:endParaRPr lang="ko-KR" altLang="en-US" sz="1000" b="1" dirty="0">
              <a:latin typeface="+mn-ea"/>
              <a:cs typeface="+mj-cs"/>
            </a:endParaRPr>
          </a:p>
        </p:txBody>
      </p:sp>
      <p:sp>
        <p:nvSpPr>
          <p:cNvPr id="13" name="순서도: 가산 접합 12">
            <a:extLst>
              <a:ext uri="{FF2B5EF4-FFF2-40B4-BE49-F238E27FC236}">
                <a16:creationId xmlns:a16="http://schemas.microsoft.com/office/drawing/2014/main" id="{91D880D2-B76F-4BF1-BD92-C59DCC8E3C43}"/>
              </a:ext>
            </a:extLst>
          </p:cNvPr>
          <p:cNvSpPr/>
          <p:nvPr/>
        </p:nvSpPr>
        <p:spPr>
          <a:xfrm rot="18941206">
            <a:off x="7651788" y="4953637"/>
            <a:ext cx="308132" cy="299871"/>
          </a:xfrm>
          <a:prstGeom prst="flowChartSummingJunction">
            <a:avLst/>
          </a:prstGeom>
          <a:solidFill>
            <a:schemeClr val="tx1">
              <a:lumMod val="75000"/>
              <a:lumOff val="2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33" name="그림 32">
            <a:extLst>
              <a:ext uri="{FF2B5EF4-FFF2-40B4-BE49-F238E27FC236}">
                <a16:creationId xmlns:a16="http://schemas.microsoft.com/office/drawing/2014/main" id="{A200E299-8048-4E38-AED3-5E8E418048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845" y="4967782"/>
            <a:ext cx="3253140" cy="284569"/>
          </a:xfrm>
          <a:prstGeom prst="rect">
            <a:avLst/>
          </a:prstGeom>
        </p:spPr>
      </p:pic>
      <p:sp>
        <p:nvSpPr>
          <p:cNvPr id="153" name="TextBox 152">
            <a:extLst>
              <a:ext uri="{FF2B5EF4-FFF2-40B4-BE49-F238E27FC236}">
                <a16:creationId xmlns:a16="http://schemas.microsoft.com/office/drawing/2014/main" id="{FA7F1D9A-2E0F-472E-AC11-2C8C88F05C8C}"/>
              </a:ext>
            </a:extLst>
          </p:cNvPr>
          <p:cNvSpPr txBox="1"/>
          <p:nvPr/>
        </p:nvSpPr>
        <p:spPr>
          <a:xfrm>
            <a:off x="805343" y="509456"/>
            <a:ext cx="3561558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endParaRPr lang="ko-KR" altLang="en-US" sz="1000" b="1" spc="-150" dirty="0">
              <a:latin typeface="+mn-ea"/>
              <a:cs typeface="+mj-cs"/>
            </a:endParaRPr>
          </a:p>
        </p:txBody>
      </p:sp>
      <p:sp>
        <p:nvSpPr>
          <p:cNvPr id="154" name="부제목 16">
            <a:extLst>
              <a:ext uri="{FF2B5EF4-FFF2-40B4-BE49-F238E27FC236}">
                <a16:creationId xmlns:a16="http://schemas.microsoft.com/office/drawing/2014/main" id="{B5B9C0BC-A004-4575-877F-16182F79F8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팝업페이지</a:t>
            </a:r>
            <a:r>
              <a:rPr lang="en-US" altLang="ko-KR" dirty="0"/>
              <a:t>_</a:t>
            </a:r>
            <a:r>
              <a:rPr lang="ko-KR" altLang="en-US" dirty="0"/>
              <a:t> 구성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06E7A9EE-18D4-47EC-847C-D4D125D2A5F7}"/>
              </a:ext>
            </a:extLst>
          </p:cNvPr>
          <p:cNvSpPr txBox="1"/>
          <p:nvPr/>
        </p:nvSpPr>
        <p:spPr>
          <a:xfrm>
            <a:off x="4442415" y="509456"/>
            <a:ext cx="4000545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ko-KR" altLang="en-US" sz="1000" b="1" dirty="0">
                <a:latin typeface="+mn-ea"/>
                <a:cs typeface="+mj-cs"/>
              </a:rPr>
              <a:t>팝업페이지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A5C3AB8-2240-4810-ACEA-F5EC0DA8E752}"/>
              </a:ext>
            </a:extLst>
          </p:cNvPr>
          <p:cNvSpPr txBox="1"/>
          <p:nvPr/>
        </p:nvSpPr>
        <p:spPr>
          <a:xfrm>
            <a:off x="9395350" y="56451"/>
            <a:ext cx="2651242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dirty="0">
                <a:latin typeface="+mn-ea"/>
                <a:cs typeface="+mj-cs"/>
              </a:rPr>
              <a:t>01(</a:t>
            </a:r>
            <a:r>
              <a:rPr lang="ko-KR" altLang="en-US" sz="1000" dirty="0">
                <a:latin typeface="+mn-ea"/>
                <a:cs typeface="+mj-cs"/>
              </a:rPr>
              <a:t>단원</a:t>
            </a:r>
            <a:r>
              <a:rPr lang="en-US" altLang="ko-KR" sz="1000" dirty="0">
                <a:latin typeface="+mn-ea"/>
                <a:cs typeface="+mj-cs"/>
              </a:rPr>
              <a:t>)_01(</a:t>
            </a:r>
            <a:r>
              <a:rPr lang="ko-KR" altLang="en-US" sz="1000" dirty="0">
                <a:latin typeface="+mn-ea"/>
                <a:cs typeface="+mj-cs"/>
              </a:rPr>
              <a:t>페이지수</a:t>
            </a:r>
            <a:r>
              <a:rPr lang="en-US" altLang="ko-KR" sz="1000" dirty="0">
                <a:latin typeface="+mn-ea"/>
                <a:cs typeface="+mj-cs"/>
              </a:rPr>
              <a:t>)_01(</a:t>
            </a:r>
            <a:r>
              <a:rPr lang="ko-KR" altLang="en-US" sz="1000" dirty="0">
                <a:latin typeface="+mn-ea"/>
                <a:cs typeface="+mj-cs"/>
              </a:rPr>
              <a:t>팝업순서</a:t>
            </a:r>
            <a:r>
              <a:rPr lang="en-US" altLang="ko-KR" sz="1000" dirty="0">
                <a:latin typeface="+mn-ea"/>
                <a:cs typeface="+mj-cs"/>
              </a:rPr>
              <a:t>)</a:t>
            </a:r>
            <a:endParaRPr lang="ko-KR" altLang="en-US" sz="1000" dirty="0">
              <a:latin typeface="+mn-ea"/>
              <a:cs typeface="+mj-cs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1B6DC43-771C-4BFB-A73C-27DB04480A13}"/>
              </a:ext>
            </a:extLst>
          </p:cNvPr>
          <p:cNvSpPr txBox="1"/>
          <p:nvPr/>
        </p:nvSpPr>
        <p:spPr>
          <a:xfrm>
            <a:off x="7375058" y="4854648"/>
            <a:ext cx="255970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2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7A873EFF-564B-47E6-B90A-EC5382555C60}"/>
              </a:ext>
            </a:extLst>
          </p:cNvPr>
          <p:cNvSpPr/>
          <p:nvPr/>
        </p:nvSpPr>
        <p:spPr>
          <a:xfrm>
            <a:off x="7362751" y="4854648"/>
            <a:ext cx="698305" cy="4676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AAA25C73-F888-4686-86E9-3B15CDEB6FA9}"/>
              </a:ext>
            </a:extLst>
          </p:cNvPr>
          <p:cNvSpPr/>
          <p:nvPr/>
        </p:nvSpPr>
        <p:spPr>
          <a:xfrm>
            <a:off x="7198834" y="1823956"/>
            <a:ext cx="906996" cy="40170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BF1B857-92E9-4DB4-B5BE-F4C7A0BF4611}"/>
              </a:ext>
            </a:extLst>
          </p:cNvPr>
          <p:cNvSpPr txBox="1"/>
          <p:nvPr/>
        </p:nvSpPr>
        <p:spPr>
          <a:xfrm>
            <a:off x="7294365" y="1874937"/>
            <a:ext cx="722256" cy="29973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ko-KR" altLang="en-US" sz="1000" b="1" dirty="0">
                <a:latin typeface="+mn-ea"/>
                <a:cs typeface="+mj-cs"/>
              </a:rPr>
              <a:t>주목</a:t>
            </a:r>
          </a:p>
        </p:txBody>
      </p:sp>
      <p:sp>
        <p:nvSpPr>
          <p:cNvPr id="44" name="직사각형 43">
            <a:extLst>
              <a:ext uri="{FF2B5EF4-FFF2-40B4-BE49-F238E27FC236}">
                <a16:creationId xmlns:a16="http://schemas.microsoft.com/office/drawing/2014/main" id="{BAB5A826-D4E7-4D4B-B9D5-9E8162CD645C}"/>
              </a:ext>
            </a:extLst>
          </p:cNvPr>
          <p:cNvSpPr/>
          <p:nvPr/>
        </p:nvSpPr>
        <p:spPr>
          <a:xfrm>
            <a:off x="7198834" y="2243022"/>
            <a:ext cx="906996" cy="40170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E5602D8-CDEA-46F9-9042-B16CBFB3AFA3}"/>
              </a:ext>
            </a:extLst>
          </p:cNvPr>
          <p:cNvSpPr txBox="1"/>
          <p:nvPr/>
        </p:nvSpPr>
        <p:spPr>
          <a:xfrm>
            <a:off x="7383574" y="2294003"/>
            <a:ext cx="722256" cy="29973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ko-KR" altLang="en-US" sz="1000" b="1" dirty="0">
                <a:latin typeface="+mn-ea"/>
                <a:cs typeface="+mj-cs"/>
              </a:rPr>
              <a:t>시킴이</a:t>
            </a:r>
          </a:p>
        </p:txBody>
      </p:sp>
      <p:sp>
        <p:nvSpPr>
          <p:cNvPr id="48" name="직사각형 47">
            <a:extLst>
              <a:ext uri="{FF2B5EF4-FFF2-40B4-BE49-F238E27FC236}">
                <a16:creationId xmlns:a16="http://schemas.microsoft.com/office/drawing/2014/main" id="{7B59E279-11F1-45E7-AEC9-76AD5BD6AC5A}"/>
              </a:ext>
            </a:extLst>
          </p:cNvPr>
          <p:cNvSpPr/>
          <p:nvPr/>
        </p:nvSpPr>
        <p:spPr>
          <a:xfrm>
            <a:off x="7198834" y="2670922"/>
            <a:ext cx="906996" cy="40170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B6BEE61-2ACE-4B49-8E65-A3A77179C886}"/>
              </a:ext>
            </a:extLst>
          </p:cNvPr>
          <p:cNvSpPr txBox="1"/>
          <p:nvPr/>
        </p:nvSpPr>
        <p:spPr>
          <a:xfrm>
            <a:off x="7405876" y="2739704"/>
            <a:ext cx="722256" cy="29973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ko-KR" altLang="en-US" sz="1000" b="1" dirty="0">
                <a:latin typeface="+mn-ea"/>
                <a:cs typeface="+mj-cs"/>
              </a:rPr>
              <a:t>판서</a:t>
            </a:r>
          </a:p>
        </p:txBody>
      </p:sp>
      <p:sp>
        <p:nvSpPr>
          <p:cNvPr id="52" name="직사각형 51">
            <a:extLst>
              <a:ext uri="{FF2B5EF4-FFF2-40B4-BE49-F238E27FC236}">
                <a16:creationId xmlns:a16="http://schemas.microsoft.com/office/drawing/2014/main" id="{187DFA40-1FF5-4D8F-BFE7-FD3B15B8A130}"/>
              </a:ext>
            </a:extLst>
          </p:cNvPr>
          <p:cNvSpPr/>
          <p:nvPr/>
        </p:nvSpPr>
        <p:spPr>
          <a:xfrm>
            <a:off x="7198834" y="3091665"/>
            <a:ext cx="906996" cy="40170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0D389E3-87A4-444C-B57F-47AC4FC6404B}"/>
              </a:ext>
            </a:extLst>
          </p:cNvPr>
          <p:cNvSpPr txBox="1"/>
          <p:nvPr/>
        </p:nvSpPr>
        <p:spPr>
          <a:xfrm>
            <a:off x="7383574" y="3142646"/>
            <a:ext cx="722256" cy="29973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ko-KR" altLang="en-US" sz="1000" b="1" dirty="0">
                <a:latin typeface="+mn-ea"/>
                <a:cs typeface="+mj-cs"/>
              </a:rPr>
              <a:t>그리기</a:t>
            </a:r>
          </a:p>
        </p:txBody>
      </p:sp>
      <p:sp>
        <p:nvSpPr>
          <p:cNvPr id="56" name="직사각형 55">
            <a:extLst>
              <a:ext uri="{FF2B5EF4-FFF2-40B4-BE49-F238E27FC236}">
                <a16:creationId xmlns:a16="http://schemas.microsoft.com/office/drawing/2014/main" id="{59048404-12D6-4C5C-81EE-58A6790702A5}"/>
              </a:ext>
            </a:extLst>
          </p:cNvPr>
          <p:cNvSpPr/>
          <p:nvPr/>
        </p:nvSpPr>
        <p:spPr>
          <a:xfrm>
            <a:off x="7191400" y="3518837"/>
            <a:ext cx="906996" cy="40170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912A332-E371-413E-BA13-84365FF0B096}"/>
              </a:ext>
            </a:extLst>
          </p:cNvPr>
          <p:cNvSpPr txBox="1"/>
          <p:nvPr/>
        </p:nvSpPr>
        <p:spPr>
          <a:xfrm>
            <a:off x="7413310" y="3569818"/>
            <a:ext cx="722256" cy="29973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ko-KR" altLang="en-US" sz="1000" b="1" dirty="0">
                <a:latin typeface="+mn-ea"/>
                <a:cs typeface="+mj-cs"/>
              </a:rPr>
              <a:t>인쇄</a:t>
            </a:r>
          </a:p>
        </p:txBody>
      </p:sp>
      <p:sp>
        <p:nvSpPr>
          <p:cNvPr id="58" name="직사각형 57">
            <a:extLst>
              <a:ext uri="{FF2B5EF4-FFF2-40B4-BE49-F238E27FC236}">
                <a16:creationId xmlns:a16="http://schemas.microsoft.com/office/drawing/2014/main" id="{7F211310-3302-4BD1-BC62-13302B84C59A}"/>
              </a:ext>
            </a:extLst>
          </p:cNvPr>
          <p:cNvSpPr/>
          <p:nvPr/>
        </p:nvSpPr>
        <p:spPr>
          <a:xfrm>
            <a:off x="7186986" y="3939067"/>
            <a:ext cx="906996" cy="40170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7BCDF3D0-53B7-48FE-8FF5-310914D7CCC2}"/>
              </a:ext>
            </a:extLst>
          </p:cNvPr>
          <p:cNvSpPr txBox="1"/>
          <p:nvPr/>
        </p:nvSpPr>
        <p:spPr>
          <a:xfrm>
            <a:off x="7371726" y="3990048"/>
            <a:ext cx="722256" cy="29973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ko-KR" altLang="en-US" sz="1000" b="1" dirty="0">
                <a:latin typeface="+mn-ea"/>
                <a:cs typeface="+mj-cs"/>
              </a:rPr>
              <a:t>단어학습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7C689EA-4396-46EC-ADAF-EF85163FA7A6}"/>
              </a:ext>
            </a:extLst>
          </p:cNvPr>
          <p:cNvSpPr txBox="1"/>
          <p:nvPr/>
        </p:nvSpPr>
        <p:spPr>
          <a:xfrm>
            <a:off x="7038395" y="1764783"/>
            <a:ext cx="255970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1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61" name="직사각형 60">
            <a:extLst>
              <a:ext uri="{FF2B5EF4-FFF2-40B4-BE49-F238E27FC236}">
                <a16:creationId xmlns:a16="http://schemas.microsoft.com/office/drawing/2014/main" id="{FF7B52F8-716F-4EF0-8E8D-C505E6E1FCBC}"/>
              </a:ext>
            </a:extLst>
          </p:cNvPr>
          <p:cNvSpPr/>
          <p:nvPr/>
        </p:nvSpPr>
        <p:spPr>
          <a:xfrm>
            <a:off x="7032702" y="1768698"/>
            <a:ext cx="1182030" cy="29883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n>
                <a:solidFill>
                  <a:srgbClr val="FF0000"/>
                </a:solidFill>
              </a:ln>
              <a:noFill/>
            </a:endParaRPr>
          </a:p>
        </p:txBody>
      </p:sp>
      <p:graphicFrame>
        <p:nvGraphicFramePr>
          <p:cNvPr id="62" name="Group 455">
            <a:extLst>
              <a:ext uri="{FF2B5EF4-FFF2-40B4-BE49-F238E27FC236}">
                <a16:creationId xmlns:a16="http://schemas.microsoft.com/office/drawing/2014/main" id="{410D2D83-8D4A-4C1D-8759-F4E60AB5E0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9250656"/>
              </p:ext>
            </p:extLst>
          </p:nvPr>
        </p:nvGraphicFramePr>
        <p:xfrm>
          <a:off x="8682181" y="768599"/>
          <a:ext cx="3365886" cy="1909734"/>
        </p:xfrm>
        <a:graphic>
          <a:graphicData uri="http://schemas.openxmlformats.org/drawingml/2006/table">
            <a:tbl>
              <a:tblPr/>
              <a:tblGrid>
                <a:gridCol w="280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55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3199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추가 가능 아이콘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5990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0" kern="1200" dirty="0" err="1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깜깜이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.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시킴이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판서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그리기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인쇄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단어학습 각 아이콘 클릭 시 해당 아이콘 팝업페이지가 나타남 </a:t>
                      </a: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900" kern="1200" dirty="0" err="1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뒷페이지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 이어서 설명</a:t>
                      </a: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altLang="ko-KR" sz="900" b="0" dirty="0">
                        <a:solidFill>
                          <a:schemeClr val="tx1"/>
                        </a:solidFill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0774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클릭 시 추가 기능 아이콘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(1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번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)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들이 사라짐</a:t>
                      </a:r>
                      <a:endParaRPr lang="en-US" altLang="ko-KR" sz="90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endParaRPr lang="en-US" altLang="ko-KR" sz="900" b="0" dirty="0">
                        <a:solidFill>
                          <a:schemeClr val="tx1"/>
                        </a:solidFill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8176512"/>
                  </a:ext>
                </a:extLst>
              </a:tr>
            </a:tbl>
          </a:graphicData>
        </a:graphic>
      </p:graphicFrame>
      <p:sp>
        <p:nvSpPr>
          <p:cNvPr id="64" name="TextBox 63">
            <a:extLst>
              <a:ext uri="{FF2B5EF4-FFF2-40B4-BE49-F238E27FC236}">
                <a16:creationId xmlns:a16="http://schemas.microsoft.com/office/drawing/2014/main" id="{DCE44911-5F86-447E-9031-E1AD57138BF0}"/>
              </a:ext>
            </a:extLst>
          </p:cNvPr>
          <p:cNvSpPr txBox="1"/>
          <p:nvPr/>
        </p:nvSpPr>
        <p:spPr>
          <a:xfrm>
            <a:off x="8682181" y="4906537"/>
            <a:ext cx="3364411" cy="168755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>
              <a:spcBef>
                <a:spcPct val="0"/>
              </a:spcBef>
            </a:pPr>
            <a:r>
              <a:rPr lang="ko-KR" altLang="en-US" sz="1000" dirty="0">
                <a:latin typeface="+mj-ea"/>
              </a:rPr>
              <a:t>아이콘 </a:t>
            </a:r>
            <a:r>
              <a:rPr lang="en-US" altLang="ko-KR" sz="1000" dirty="0">
                <a:latin typeface="+mj-ea"/>
              </a:rPr>
              <a:t>hover</a:t>
            </a:r>
            <a:r>
              <a:rPr lang="ko-KR" altLang="en-US" sz="1000" dirty="0">
                <a:latin typeface="+mj-ea"/>
              </a:rPr>
              <a:t>상태의 아이콘이 필요합니다</a:t>
            </a:r>
            <a:r>
              <a:rPr lang="en-US" altLang="ko-KR" sz="1000" dirty="0">
                <a:latin typeface="+mj-ea"/>
              </a:rPr>
              <a:t>.</a:t>
            </a:r>
            <a:endParaRPr lang="ko-KR" altLang="en-US" sz="1000" dirty="0">
              <a:latin typeface="+mj-ea"/>
            </a:endParaRPr>
          </a:p>
          <a:p>
            <a:pPr marL="0" marR="0" indent="0" algn="l" defTabSz="914400" rtl="0" eaLnBrk="1" fontAlgn="auto" latinLnBrk="1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ko-KR" altLang="en-US" sz="1000" b="1" dirty="0">
              <a:latin typeface="+mn-ea"/>
              <a:cs typeface="+mj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4F4DECA-C19F-4AFA-99BE-BC2AFD28CFBB}"/>
              </a:ext>
            </a:extLst>
          </p:cNvPr>
          <p:cNvSpPr txBox="1"/>
          <p:nvPr/>
        </p:nvSpPr>
        <p:spPr>
          <a:xfrm>
            <a:off x="733546" y="4960348"/>
            <a:ext cx="856734" cy="29973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ko-KR" altLang="en-US" sz="1000" b="1" dirty="0">
                <a:latin typeface="+mn-ea"/>
                <a:cs typeface="+mj-cs"/>
              </a:rPr>
              <a:t>정답 보기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B874BDE-FC30-4B80-9A3B-44776F3CD0E5}"/>
              </a:ext>
            </a:extLst>
          </p:cNvPr>
          <p:cNvSpPr txBox="1"/>
          <p:nvPr/>
        </p:nvSpPr>
        <p:spPr>
          <a:xfrm>
            <a:off x="1785506" y="4960348"/>
            <a:ext cx="865383" cy="29973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ko-KR" altLang="en-US" sz="1000" b="1" dirty="0">
                <a:latin typeface="+mn-ea"/>
                <a:cs typeface="+mj-cs"/>
              </a:rPr>
              <a:t>다시 하기</a:t>
            </a:r>
          </a:p>
        </p:txBody>
      </p:sp>
      <p:sp>
        <p:nvSpPr>
          <p:cNvPr id="46" name="직사각형 45">
            <a:extLst>
              <a:ext uri="{FF2B5EF4-FFF2-40B4-BE49-F238E27FC236}">
                <a16:creationId xmlns:a16="http://schemas.microsoft.com/office/drawing/2014/main" id="{373FFE62-6E2D-48AC-B152-76B695D1D0FB}"/>
              </a:ext>
            </a:extLst>
          </p:cNvPr>
          <p:cNvSpPr/>
          <p:nvPr/>
        </p:nvSpPr>
        <p:spPr>
          <a:xfrm>
            <a:off x="7186986" y="4366752"/>
            <a:ext cx="906996" cy="40170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3655EDB-85E1-4571-98FA-7BB98B553E53}"/>
              </a:ext>
            </a:extLst>
          </p:cNvPr>
          <p:cNvSpPr txBox="1"/>
          <p:nvPr/>
        </p:nvSpPr>
        <p:spPr>
          <a:xfrm>
            <a:off x="7371726" y="4417733"/>
            <a:ext cx="722256" cy="29973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ko-KR" altLang="en-US" sz="1000" b="1" dirty="0" err="1">
                <a:latin typeface="+mn-ea"/>
                <a:cs typeface="+mj-cs"/>
              </a:rPr>
              <a:t>형광펜</a:t>
            </a:r>
            <a:endParaRPr lang="ko-KR" altLang="en-US" sz="1000" b="1" dirty="0">
              <a:latin typeface="+mn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496546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Box 152">
            <a:extLst>
              <a:ext uri="{FF2B5EF4-FFF2-40B4-BE49-F238E27FC236}">
                <a16:creationId xmlns:a16="http://schemas.microsoft.com/office/drawing/2014/main" id="{FA7F1D9A-2E0F-472E-AC11-2C8C88F05C8C}"/>
              </a:ext>
            </a:extLst>
          </p:cNvPr>
          <p:cNvSpPr txBox="1"/>
          <p:nvPr/>
        </p:nvSpPr>
        <p:spPr>
          <a:xfrm>
            <a:off x="805343" y="509456"/>
            <a:ext cx="3561558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endParaRPr lang="ko-KR" altLang="en-US" sz="1000" b="1" spc="-150" dirty="0">
              <a:latin typeface="+mn-ea"/>
              <a:cs typeface="+mj-cs"/>
            </a:endParaRPr>
          </a:p>
        </p:txBody>
      </p:sp>
      <p:sp>
        <p:nvSpPr>
          <p:cNvPr id="154" name="부제목 16">
            <a:extLst>
              <a:ext uri="{FF2B5EF4-FFF2-40B4-BE49-F238E27FC236}">
                <a16:creationId xmlns:a16="http://schemas.microsoft.com/office/drawing/2014/main" id="{B5B9C0BC-A004-4575-877F-16182F79F8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 err="1"/>
              <a:t>메인페이지</a:t>
            </a:r>
            <a:r>
              <a:rPr lang="en-US" altLang="ko-KR" dirty="0"/>
              <a:t>_</a:t>
            </a:r>
            <a:r>
              <a:rPr lang="ko-KR" altLang="en-US" dirty="0"/>
              <a:t>구성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06E7A9EE-18D4-47EC-847C-D4D125D2A5F7}"/>
              </a:ext>
            </a:extLst>
          </p:cNvPr>
          <p:cNvSpPr txBox="1"/>
          <p:nvPr/>
        </p:nvSpPr>
        <p:spPr>
          <a:xfrm>
            <a:off x="4442415" y="509456"/>
            <a:ext cx="4000545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ko-KR" altLang="en-US" sz="1000" b="1" dirty="0" err="1">
                <a:latin typeface="+mn-ea"/>
                <a:cs typeface="+mj-cs"/>
              </a:rPr>
              <a:t>메인페이지</a:t>
            </a:r>
            <a:r>
              <a:rPr lang="en-US" altLang="ko-KR" sz="1000" b="1" dirty="0">
                <a:latin typeface="+mn-ea"/>
                <a:cs typeface="+mj-cs"/>
              </a:rPr>
              <a:t>_</a:t>
            </a:r>
            <a:r>
              <a:rPr lang="ko-KR" altLang="en-US" sz="1000" b="1" dirty="0">
                <a:latin typeface="+mn-ea"/>
                <a:cs typeface="+mj-cs"/>
              </a:rPr>
              <a:t>사이즈</a:t>
            </a:r>
          </a:p>
        </p:txBody>
      </p:sp>
      <p:graphicFrame>
        <p:nvGraphicFramePr>
          <p:cNvPr id="18" name="Group 455">
            <a:extLst>
              <a:ext uri="{FF2B5EF4-FFF2-40B4-BE49-F238E27FC236}">
                <a16:creationId xmlns:a16="http://schemas.microsoft.com/office/drawing/2014/main" id="{DE554977-73F6-4FA3-8E6E-177298D941EF}"/>
              </a:ext>
            </a:extLst>
          </p:cNvPr>
          <p:cNvGraphicFramePr>
            <a:graphicFrameLocks noGrp="1"/>
          </p:cNvGraphicFramePr>
          <p:nvPr/>
        </p:nvGraphicFramePr>
        <p:xfrm>
          <a:off x="8682181" y="768599"/>
          <a:ext cx="3365886" cy="2227264"/>
        </p:xfrm>
        <a:graphic>
          <a:graphicData uri="http://schemas.openxmlformats.org/drawingml/2006/table">
            <a:tbl>
              <a:tblPr/>
              <a:tblGrid>
                <a:gridCol w="280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55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0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전체 영역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1920*1080</a:t>
                      </a:r>
                      <a:endParaRPr lang="en-US" altLang="ko-KR" sz="900" dirty="0">
                        <a:solidFill>
                          <a:srgbClr val="FF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3199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상단 영역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1920*125</a:t>
                      </a:r>
                      <a:endParaRPr lang="en-US" altLang="ko-KR" sz="90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altLang="ko-KR" sz="900" b="0" dirty="0">
                        <a:solidFill>
                          <a:schemeClr val="tx1"/>
                        </a:solidFill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0774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컨텐츠 영역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1920*955</a:t>
                      </a:r>
                      <a:endParaRPr lang="en-US" altLang="ko-KR" sz="900" b="0" dirty="0">
                        <a:solidFill>
                          <a:schemeClr val="tx1"/>
                        </a:solidFill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8176512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FA5C3AB8-2240-4810-ACEA-F5EC0DA8E752}"/>
              </a:ext>
            </a:extLst>
          </p:cNvPr>
          <p:cNvSpPr txBox="1"/>
          <p:nvPr/>
        </p:nvSpPr>
        <p:spPr>
          <a:xfrm>
            <a:off x="9395350" y="56451"/>
            <a:ext cx="2651242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dirty="0">
                <a:latin typeface="+mn-ea"/>
                <a:cs typeface="+mj-cs"/>
              </a:rPr>
              <a:t>01(</a:t>
            </a:r>
            <a:r>
              <a:rPr lang="ko-KR" altLang="en-US" sz="1000" dirty="0">
                <a:latin typeface="+mn-ea"/>
                <a:cs typeface="+mj-cs"/>
              </a:rPr>
              <a:t>단원</a:t>
            </a:r>
            <a:r>
              <a:rPr lang="en-US" altLang="ko-KR" sz="1000" dirty="0">
                <a:latin typeface="+mn-ea"/>
                <a:cs typeface="+mj-cs"/>
              </a:rPr>
              <a:t>)_01(</a:t>
            </a:r>
            <a:r>
              <a:rPr lang="ko-KR" altLang="en-US" sz="1000" dirty="0">
                <a:latin typeface="+mn-ea"/>
                <a:cs typeface="+mj-cs"/>
              </a:rPr>
              <a:t>페이지수</a:t>
            </a:r>
            <a:r>
              <a:rPr lang="en-US" altLang="ko-KR" sz="1000" dirty="0">
                <a:latin typeface="+mn-ea"/>
                <a:cs typeface="+mj-cs"/>
              </a:rPr>
              <a:t>)_01(</a:t>
            </a:r>
            <a:r>
              <a:rPr lang="ko-KR" altLang="en-US" sz="1000" dirty="0">
                <a:latin typeface="+mn-ea"/>
                <a:cs typeface="+mj-cs"/>
              </a:rPr>
              <a:t>팝업순서</a:t>
            </a:r>
            <a:r>
              <a:rPr lang="en-US" altLang="ko-KR" sz="1000" dirty="0">
                <a:latin typeface="+mn-ea"/>
                <a:cs typeface="+mj-cs"/>
              </a:rPr>
              <a:t>)</a:t>
            </a:r>
            <a:endParaRPr lang="ko-KR" altLang="en-US" sz="1000" dirty="0">
              <a:latin typeface="+mn-ea"/>
              <a:cs typeface="+mj-cs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0BD95673-B912-4454-9BDF-8C6623B41B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4129" y="1255504"/>
            <a:ext cx="7125543" cy="400974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6917B94-92E6-43B9-B66B-5816A5F9193D}"/>
              </a:ext>
            </a:extLst>
          </p:cNvPr>
          <p:cNvSpPr txBox="1"/>
          <p:nvPr/>
        </p:nvSpPr>
        <p:spPr>
          <a:xfrm>
            <a:off x="636128" y="1140352"/>
            <a:ext cx="255970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1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27DDDA67-1286-4D6D-A638-D4380594B010}"/>
              </a:ext>
            </a:extLst>
          </p:cNvPr>
          <p:cNvSpPr/>
          <p:nvPr/>
        </p:nvSpPr>
        <p:spPr>
          <a:xfrm>
            <a:off x="646771" y="1140352"/>
            <a:ext cx="7456449" cy="5397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2C4CF3-F316-48D4-B9C8-2C4216603A04}"/>
              </a:ext>
            </a:extLst>
          </p:cNvPr>
          <p:cNvSpPr txBox="1"/>
          <p:nvPr/>
        </p:nvSpPr>
        <p:spPr>
          <a:xfrm>
            <a:off x="293036" y="5910146"/>
            <a:ext cx="8040642" cy="73598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0" marR="0" indent="0" algn="l" defTabSz="914400" rtl="0" eaLnBrk="1" fontAlgn="auto" latinLnBrk="1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ko-KR" altLang="en-US" sz="1000" b="1" dirty="0">
              <a:latin typeface="+mn-ea"/>
              <a:cs typeface="+mj-cs"/>
            </a:endParaRPr>
          </a:p>
        </p:txBody>
      </p:sp>
      <p:pic>
        <p:nvPicPr>
          <p:cNvPr id="13" name="Picture 7">
            <a:extLst>
              <a:ext uri="{FF2B5EF4-FFF2-40B4-BE49-F238E27FC236}">
                <a16:creationId xmlns:a16="http://schemas.microsoft.com/office/drawing/2014/main" id="{95E65EC7-78FE-4CD5-993E-46AF010A9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1219004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7">
            <a:extLst>
              <a:ext uri="{FF2B5EF4-FFF2-40B4-BE49-F238E27FC236}">
                <a16:creationId xmlns:a16="http://schemas.microsoft.com/office/drawing/2014/main" id="{4D4A532B-060B-435D-AEB8-FB88D0969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53" y="14783"/>
            <a:ext cx="1219004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ectangle 3">
            <a:extLst>
              <a:ext uri="{FF2B5EF4-FFF2-40B4-BE49-F238E27FC236}">
                <a16:creationId xmlns:a16="http://schemas.microsoft.com/office/drawing/2014/main" id="{7BA4B76F-3AF1-4CB6-B433-79C54D069FD3}"/>
              </a:ext>
            </a:extLst>
          </p:cNvPr>
          <p:cNvSpPr txBox="1">
            <a:spLocks noChangeArrowheads="1"/>
          </p:cNvSpPr>
          <p:nvPr/>
        </p:nvSpPr>
        <p:spPr>
          <a:xfrm>
            <a:off x="3201492" y="3183236"/>
            <a:ext cx="5790968" cy="568953"/>
          </a:xfrm>
          <a:prstGeom prst="rect">
            <a:avLst/>
          </a:prstGeom>
          <a:ln/>
        </p:spPr>
        <p:txBody>
          <a:bodyPr anchor="ctr"/>
          <a:lstStyle>
            <a:lvl1pPr algn="ctr" defTabSz="1125444" rtl="0" eaLnBrk="1" latinLnBrk="1" hangingPunct="1">
              <a:spcBef>
                <a:spcPct val="0"/>
              </a:spcBef>
              <a:buNone/>
              <a:defRPr sz="4677" b="1" kern="1200" baseline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Arial" panose="020B0604020202020204" pitchFamily="34" charset="0"/>
              </a:defRPr>
            </a:lvl1pPr>
          </a:lstStyle>
          <a:p>
            <a:r>
              <a:rPr lang="ko-KR" altLang="en-US" sz="4200" dirty="0"/>
              <a:t>추가 기능 팝업 페이지</a:t>
            </a:r>
            <a:endParaRPr lang="en-US" altLang="ko-KR" sz="4200" dirty="0"/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36F94E21-881B-4903-9BA7-9FAAA1851382}"/>
              </a:ext>
            </a:extLst>
          </p:cNvPr>
          <p:cNvGrpSpPr/>
          <p:nvPr/>
        </p:nvGrpSpPr>
        <p:grpSpPr>
          <a:xfrm>
            <a:off x="5305663" y="2943717"/>
            <a:ext cx="1582626" cy="71438"/>
            <a:chOff x="952472" y="2571744"/>
            <a:chExt cx="5429288" cy="45719"/>
          </a:xfrm>
        </p:grpSpPr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id="{60CB29D7-9133-4A6B-A8CB-6761D56C553D}"/>
                </a:ext>
              </a:extLst>
            </p:cNvPr>
            <p:cNvSpPr/>
            <p:nvPr userDrawn="1"/>
          </p:nvSpPr>
          <p:spPr>
            <a:xfrm>
              <a:off x="952472" y="2571744"/>
              <a:ext cx="5429288" cy="45719"/>
            </a:xfrm>
            <a:prstGeom prst="rect">
              <a:avLst/>
            </a:prstGeom>
            <a:solidFill>
              <a:srgbClr val="6D63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15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A081D8D6-64E5-4A63-ADD5-DAF60E24DA0E}"/>
                </a:ext>
              </a:extLst>
            </p:cNvPr>
            <p:cNvSpPr/>
            <p:nvPr userDrawn="1"/>
          </p:nvSpPr>
          <p:spPr>
            <a:xfrm>
              <a:off x="952472" y="2571744"/>
              <a:ext cx="1714512" cy="45719"/>
            </a:xfrm>
            <a:prstGeom prst="rect">
              <a:avLst/>
            </a:prstGeom>
            <a:solidFill>
              <a:srgbClr val="6BA1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15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20919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Box 152">
            <a:extLst>
              <a:ext uri="{FF2B5EF4-FFF2-40B4-BE49-F238E27FC236}">
                <a16:creationId xmlns:a16="http://schemas.microsoft.com/office/drawing/2014/main" id="{FA7F1D9A-2E0F-472E-AC11-2C8C88F05C8C}"/>
              </a:ext>
            </a:extLst>
          </p:cNvPr>
          <p:cNvSpPr txBox="1"/>
          <p:nvPr/>
        </p:nvSpPr>
        <p:spPr>
          <a:xfrm>
            <a:off x="805343" y="509456"/>
            <a:ext cx="3561558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endParaRPr lang="ko-KR" altLang="en-US" sz="1000" b="1" spc="-150" dirty="0">
              <a:latin typeface="+mn-ea"/>
              <a:cs typeface="+mj-cs"/>
            </a:endParaRPr>
          </a:p>
        </p:txBody>
      </p:sp>
      <p:sp>
        <p:nvSpPr>
          <p:cNvPr id="154" name="부제목 16">
            <a:extLst>
              <a:ext uri="{FF2B5EF4-FFF2-40B4-BE49-F238E27FC236}">
                <a16:creationId xmlns:a16="http://schemas.microsoft.com/office/drawing/2014/main" id="{B5B9C0BC-A004-4575-877F-16182F79F8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추가 기능 팝업페이지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06E7A9EE-18D4-47EC-847C-D4D125D2A5F7}"/>
              </a:ext>
            </a:extLst>
          </p:cNvPr>
          <p:cNvSpPr txBox="1"/>
          <p:nvPr/>
        </p:nvSpPr>
        <p:spPr>
          <a:xfrm>
            <a:off x="4442415" y="509456"/>
            <a:ext cx="4000545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ko-KR" altLang="en-US" sz="1000" b="1" dirty="0">
                <a:latin typeface="+mn-ea"/>
                <a:cs typeface="+mj-cs"/>
              </a:rPr>
              <a:t>추가 기능 팝업페이지</a:t>
            </a:r>
            <a:r>
              <a:rPr lang="en-US" altLang="ko-KR" sz="1000" b="1" dirty="0">
                <a:latin typeface="+mn-ea"/>
                <a:cs typeface="+mj-cs"/>
              </a:rPr>
              <a:t>_</a:t>
            </a:r>
            <a:r>
              <a:rPr lang="ko-KR" altLang="en-US" sz="1000" b="1" dirty="0">
                <a:latin typeface="+mn-ea"/>
                <a:cs typeface="+mj-cs"/>
              </a:rPr>
              <a:t>주목</a:t>
            </a:r>
          </a:p>
        </p:txBody>
      </p:sp>
      <p:graphicFrame>
        <p:nvGraphicFramePr>
          <p:cNvPr id="18" name="Group 455">
            <a:extLst>
              <a:ext uri="{FF2B5EF4-FFF2-40B4-BE49-F238E27FC236}">
                <a16:creationId xmlns:a16="http://schemas.microsoft.com/office/drawing/2014/main" id="{DE554977-73F6-4FA3-8E6E-177298D941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5855004"/>
              </p:ext>
            </p:extLst>
          </p:nvPr>
        </p:nvGraphicFramePr>
        <p:xfrm>
          <a:off x="8682181" y="768599"/>
          <a:ext cx="3365886" cy="1183700"/>
        </p:xfrm>
        <a:graphic>
          <a:graphicData uri="http://schemas.openxmlformats.org/drawingml/2006/table">
            <a:tbl>
              <a:tblPr/>
              <a:tblGrid>
                <a:gridCol w="280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55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0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화면 가림 전체 디자인</a:t>
                      </a:r>
                      <a:endParaRPr lang="en-US" altLang="ko-KR" sz="900" dirty="0">
                        <a:solidFill>
                          <a:srgbClr val="FF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전체 영역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1920*1080</a:t>
                      </a:r>
                      <a:endParaRPr lang="en-US" altLang="ko-KR" sz="900" dirty="0">
                        <a:solidFill>
                          <a:srgbClr val="FF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1089081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FA5C3AB8-2240-4810-ACEA-F5EC0DA8E752}"/>
              </a:ext>
            </a:extLst>
          </p:cNvPr>
          <p:cNvSpPr txBox="1"/>
          <p:nvPr/>
        </p:nvSpPr>
        <p:spPr>
          <a:xfrm>
            <a:off x="9395350" y="56451"/>
            <a:ext cx="2651242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dirty="0">
                <a:latin typeface="+mn-ea"/>
                <a:cs typeface="+mj-cs"/>
              </a:rPr>
              <a:t>01(</a:t>
            </a:r>
            <a:r>
              <a:rPr lang="ko-KR" altLang="en-US" sz="1000" dirty="0">
                <a:latin typeface="+mn-ea"/>
                <a:cs typeface="+mj-cs"/>
              </a:rPr>
              <a:t>단원</a:t>
            </a:r>
            <a:r>
              <a:rPr lang="en-US" altLang="ko-KR" sz="1000" dirty="0">
                <a:latin typeface="+mn-ea"/>
                <a:cs typeface="+mj-cs"/>
              </a:rPr>
              <a:t>)_01(</a:t>
            </a:r>
            <a:r>
              <a:rPr lang="ko-KR" altLang="en-US" sz="1000" dirty="0">
                <a:latin typeface="+mn-ea"/>
                <a:cs typeface="+mj-cs"/>
              </a:rPr>
              <a:t>페이지수</a:t>
            </a:r>
            <a:r>
              <a:rPr lang="en-US" altLang="ko-KR" sz="1000" dirty="0">
                <a:latin typeface="+mn-ea"/>
                <a:cs typeface="+mj-cs"/>
              </a:rPr>
              <a:t>)_01(</a:t>
            </a:r>
            <a:r>
              <a:rPr lang="ko-KR" altLang="en-US" sz="1000" dirty="0">
                <a:latin typeface="+mn-ea"/>
                <a:cs typeface="+mj-cs"/>
              </a:rPr>
              <a:t>팝업순서</a:t>
            </a:r>
            <a:r>
              <a:rPr lang="en-US" altLang="ko-KR" sz="1000" dirty="0">
                <a:latin typeface="+mn-ea"/>
                <a:cs typeface="+mj-cs"/>
              </a:rPr>
              <a:t>)</a:t>
            </a:r>
            <a:endParaRPr lang="ko-KR" altLang="en-US" sz="1000" dirty="0">
              <a:latin typeface="+mn-ea"/>
              <a:cs typeface="+mj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917B94-92E6-43B9-B66B-5816A5F9193D}"/>
              </a:ext>
            </a:extLst>
          </p:cNvPr>
          <p:cNvSpPr txBox="1"/>
          <p:nvPr/>
        </p:nvSpPr>
        <p:spPr>
          <a:xfrm>
            <a:off x="480014" y="1140352"/>
            <a:ext cx="255970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1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2C4CF3-F316-48D4-B9C8-2C4216603A04}"/>
              </a:ext>
            </a:extLst>
          </p:cNvPr>
          <p:cNvSpPr txBox="1"/>
          <p:nvPr/>
        </p:nvSpPr>
        <p:spPr>
          <a:xfrm>
            <a:off x="293036" y="5910146"/>
            <a:ext cx="8040642" cy="73598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0" marR="0" indent="0" algn="l" defTabSz="914400" rtl="0" eaLnBrk="1" fontAlgn="auto" latinLnBrk="1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ko-KR" altLang="en-US" sz="1000" b="1" dirty="0">
              <a:latin typeface="+mn-ea"/>
              <a:cs typeface="+mj-cs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6A04B301-6E97-432C-BD79-FC74544A284D}"/>
              </a:ext>
            </a:extLst>
          </p:cNvPr>
          <p:cNvSpPr/>
          <p:nvPr/>
        </p:nvSpPr>
        <p:spPr>
          <a:xfrm>
            <a:off x="805343" y="1283854"/>
            <a:ext cx="7125543" cy="400974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55B1BE-096A-4072-9404-35E463A1BEEB}"/>
              </a:ext>
            </a:extLst>
          </p:cNvPr>
          <p:cNvSpPr txBox="1"/>
          <p:nvPr/>
        </p:nvSpPr>
        <p:spPr>
          <a:xfrm>
            <a:off x="3175019" y="2866393"/>
            <a:ext cx="2534792" cy="84466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/>
          <a:p>
            <a:pPr marL="0" marR="0" indent="0" algn="ctr" defTabSz="914400" rtl="0" eaLnBrk="1" fontAlgn="auto" latinLnBrk="1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ko-KR" altLang="en-US" sz="1000" b="1" dirty="0">
                <a:latin typeface="+mn-ea"/>
                <a:cs typeface="+mj-cs"/>
              </a:rPr>
              <a:t>주목 화면입니다</a:t>
            </a:r>
            <a:r>
              <a:rPr lang="en-US" altLang="ko-KR" sz="1000" b="1" dirty="0">
                <a:latin typeface="+mn-ea"/>
                <a:cs typeface="+mj-cs"/>
              </a:rPr>
              <a:t>.</a:t>
            </a:r>
          </a:p>
          <a:p>
            <a:pPr marL="0" marR="0" indent="0" algn="ctr" defTabSz="914400" rtl="0" eaLnBrk="1" fontAlgn="auto" latinLnBrk="1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ko-KR" altLang="en-US" sz="1000" b="1" dirty="0">
                <a:latin typeface="+mn-ea"/>
                <a:cs typeface="+mj-cs"/>
              </a:rPr>
              <a:t>화면을 클릭하면 이전으로 돌아갑니다</a:t>
            </a:r>
            <a:r>
              <a:rPr lang="en-US" altLang="ko-KR" sz="1000" b="1" dirty="0">
                <a:latin typeface="+mn-ea"/>
                <a:cs typeface="+mj-cs"/>
              </a:rPr>
              <a:t>.</a:t>
            </a:r>
            <a:endParaRPr lang="ko-KR" altLang="en-US" sz="1000" b="1" dirty="0">
              <a:latin typeface="+mn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119754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Box 152">
            <a:extLst>
              <a:ext uri="{FF2B5EF4-FFF2-40B4-BE49-F238E27FC236}">
                <a16:creationId xmlns:a16="http://schemas.microsoft.com/office/drawing/2014/main" id="{FA7F1D9A-2E0F-472E-AC11-2C8C88F05C8C}"/>
              </a:ext>
            </a:extLst>
          </p:cNvPr>
          <p:cNvSpPr txBox="1"/>
          <p:nvPr/>
        </p:nvSpPr>
        <p:spPr>
          <a:xfrm>
            <a:off x="805343" y="509456"/>
            <a:ext cx="3561558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endParaRPr lang="ko-KR" altLang="en-US" sz="1000" b="1" spc="-150" dirty="0">
              <a:latin typeface="+mn-ea"/>
              <a:cs typeface="+mj-cs"/>
            </a:endParaRPr>
          </a:p>
        </p:txBody>
      </p:sp>
      <p:sp>
        <p:nvSpPr>
          <p:cNvPr id="154" name="부제목 16">
            <a:extLst>
              <a:ext uri="{FF2B5EF4-FFF2-40B4-BE49-F238E27FC236}">
                <a16:creationId xmlns:a16="http://schemas.microsoft.com/office/drawing/2014/main" id="{B5B9C0BC-A004-4575-877F-16182F79F8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추가 기능 팝업페이지</a:t>
            </a:r>
            <a:r>
              <a:rPr lang="en-US" altLang="ko-KR" dirty="0"/>
              <a:t>_</a:t>
            </a:r>
            <a:r>
              <a:rPr lang="ko-KR" altLang="en-US" dirty="0"/>
              <a:t>구성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06E7A9EE-18D4-47EC-847C-D4D125D2A5F7}"/>
              </a:ext>
            </a:extLst>
          </p:cNvPr>
          <p:cNvSpPr txBox="1"/>
          <p:nvPr/>
        </p:nvSpPr>
        <p:spPr>
          <a:xfrm>
            <a:off x="4442415" y="509456"/>
            <a:ext cx="4000545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ko-KR" altLang="en-US" sz="1000" b="1" dirty="0">
                <a:latin typeface="+mn-ea"/>
                <a:cs typeface="+mj-cs"/>
              </a:rPr>
              <a:t>팝업페이지</a:t>
            </a:r>
            <a:r>
              <a:rPr lang="en-US" altLang="ko-KR" sz="1000" b="1" dirty="0">
                <a:latin typeface="+mn-ea"/>
                <a:cs typeface="+mj-cs"/>
              </a:rPr>
              <a:t>_</a:t>
            </a:r>
            <a:r>
              <a:rPr lang="ko-KR" altLang="en-US" sz="1000" b="1" dirty="0">
                <a:latin typeface="+mn-ea"/>
                <a:cs typeface="+mj-cs"/>
              </a:rPr>
              <a:t>그리기</a:t>
            </a:r>
          </a:p>
        </p:txBody>
      </p:sp>
      <p:graphicFrame>
        <p:nvGraphicFramePr>
          <p:cNvPr id="18" name="Group 455">
            <a:extLst>
              <a:ext uri="{FF2B5EF4-FFF2-40B4-BE49-F238E27FC236}">
                <a16:creationId xmlns:a16="http://schemas.microsoft.com/office/drawing/2014/main" id="{DE554977-73F6-4FA3-8E6E-177298D941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5888688"/>
              </p:ext>
            </p:extLst>
          </p:nvPr>
        </p:nvGraphicFramePr>
        <p:xfrm>
          <a:off x="8682181" y="768599"/>
          <a:ext cx="3365886" cy="2367400"/>
        </p:xfrm>
        <a:graphic>
          <a:graphicData uri="http://schemas.openxmlformats.org/drawingml/2006/table">
            <a:tbl>
              <a:tblPr/>
              <a:tblGrid>
                <a:gridCol w="280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55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0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그리기 아이콘 </a:t>
                      </a:r>
                      <a:r>
                        <a:rPr lang="ko-KR" altLang="en-US" sz="900" b="0" kern="1200" dirty="0" err="1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클릭시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 하단에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1,2,3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번이 나타남</a:t>
                      </a:r>
                      <a:endParaRPr lang="en-US" altLang="ko-KR" sz="900" dirty="0">
                        <a:solidFill>
                          <a:srgbClr val="FF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텍스트 입력 아이콘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텍스트 아이콘</a:t>
                      </a: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폰트 사이즈변경</a:t>
                      </a: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색상변경</a:t>
                      </a:r>
                      <a:endParaRPr lang="en-US" altLang="ko-KR" sz="90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endParaRPr lang="en-US" altLang="ko-KR" sz="900" dirty="0">
                        <a:solidFill>
                          <a:srgbClr val="FF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9836805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펜 아이콘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펜 아이콘</a:t>
                      </a: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펜 사이즈변경</a:t>
                      </a: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색상변경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endParaRPr lang="en-US" altLang="ko-KR" sz="900" dirty="0">
                        <a:solidFill>
                          <a:srgbClr val="FF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6174642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지우개 아이콘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지우개 아이콘</a:t>
                      </a: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지우개 사이즈변경</a:t>
                      </a: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전체 지우기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endParaRPr lang="en-US" altLang="ko-KR" sz="900" dirty="0">
                        <a:solidFill>
                          <a:srgbClr val="FF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8817575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FA5C3AB8-2240-4810-ACEA-F5EC0DA8E752}"/>
              </a:ext>
            </a:extLst>
          </p:cNvPr>
          <p:cNvSpPr txBox="1"/>
          <p:nvPr/>
        </p:nvSpPr>
        <p:spPr>
          <a:xfrm>
            <a:off x="9395350" y="56451"/>
            <a:ext cx="2651242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dirty="0">
                <a:latin typeface="+mn-ea"/>
                <a:cs typeface="+mj-cs"/>
              </a:rPr>
              <a:t>01(</a:t>
            </a:r>
            <a:r>
              <a:rPr lang="ko-KR" altLang="en-US" sz="1000" dirty="0">
                <a:latin typeface="+mn-ea"/>
                <a:cs typeface="+mj-cs"/>
              </a:rPr>
              <a:t>단원</a:t>
            </a:r>
            <a:r>
              <a:rPr lang="en-US" altLang="ko-KR" sz="1000" dirty="0">
                <a:latin typeface="+mn-ea"/>
                <a:cs typeface="+mj-cs"/>
              </a:rPr>
              <a:t>)_01(</a:t>
            </a:r>
            <a:r>
              <a:rPr lang="ko-KR" altLang="en-US" sz="1000" dirty="0">
                <a:latin typeface="+mn-ea"/>
                <a:cs typeface="+mj-cs"/>
              </a:rPr>
              <a:t>페이지수</a:t>
            </a:r>
            <a:r>
              <a:rPr lang="en-US" altLang="ko-KR" sz="1000" dirty="0">
                <a:latin typeface="+mn-ea"/>
                <a:cs typeface="+mj-cs"/>
              </a:rPr>
              <a:t>)_01(</a:t>
            </a:r>
            <a:r>
              <a:rPr lang="ko-KR" altLang="en-US" sz="1000" dirty="0">
                <a:latin typeface="+mn-ea"/>
                <a:cs typeface="+mj-cs"/>
              </a:rPr>
              <a:t>팝업순서</a:t>
            </a:r>
            <a:r>
              <a:rPr lang="en-US" altLang="ko-KR" sz="1000" dirty="0">
                <a:latin typeface="+mn-ea"/>
                <a:cs typeface="+mj-cs"/>
              </a:rPr>
              <a:t>)</a:t>
            </a:r>
            <a:endParaRPr lang="ko-KR" altLang="en-US" sz="1000" dirty="0">
              <a:latin typeface="+mn-ea"/>
              <a:cs typeface="+mj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2C4CF3-F316-48D4-B9C8-2C4216603A04}"/>
              </a:ext>
            </a:extLst>
          </p:cNvPr>
          <p:cNvSpPr txBox="1"/>
          <p:nvPr/>
        </p:nvSpPr>
        <p:spPr>
          <a:xfrm>
            <a:off x="293036" y="5910146"/>
            <a:ext cx="8040642" cy="73598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0" marR="0" indent="0" algn="l" defTabSz="914400" rtl="0" eaLnBrk="1" fontAlgn="auto" latinLnBrk="1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ko-KR" altLang="en-US" sz="1000" b="1" dirty="0">
              <a:latin typeface="+mn-ea"/>
              <a:cs typeface="+mj-cs"/>
            </a:endParaRPr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D93D80B9-0162-4452-A2B6-51302975B257}"/>
              </a:ext>
            </a:extLst>
          </p:cNvPr>
          <p:cNvSpPr/>
          <p:nvPr/>
        </p:nvSpPr>
        <p:spPr>
          <a:xfrm>
            <a:off x="649381" y="1234068"/>
            <a:ext cx="7456449" cy="41565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35A567B4-8A61-45A5-8C7B-001A96B8033B}"/>
              </a:ext>
            </a:extLst>
          </p:cNvPr>
          <p:cNvSpPr/>
          <p:nvPr/>
        </p:nvSpPr>
        <p:spPr>
          <a:xfrm>
            <a:off x="649381" y="4820212"/>
            <a:ext cx="7456449" cy="552631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B37E7325-77DD-4F17-ABD4-D5DEC556EC86}"/>
              </a:ext>
            </a:extLst>
          </p:cNvPr>
          <p:cNvSpPr/>
          <p:nvPr/>
        </p:nvSpPr>
        <p:spPr>
          <a:xfrm>
            <a:off x="649381" y="1211377"/>
            <a:ext cx="7456449" cy="552631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F54AD754-5B4B-4BA7-B507-A6000937AA15}"/>
              </a:ext>
            </a:extLst>
          </p:cNvPr>
          <p:cNvSpPr/>
          <p:nvPr/>
        </p:nvSpPr>
        <p:spPr>
          <a:xfrm>
            <a:off x="764112" y="1245709"/>
            <a:ext cx="3213155" cy="47211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직사각형 41">
            <a:extLst>
              <a:ext uri="{FF2B5EF4-FFF2-40B4-BE49-F238E27FC236}">
                <a16:creationId xmlns:a16="http://schemas.microsoft.com/office/drawing/2014/main" id="{47B0A083-1D9A-4956-8E2D-BAF45BBA0854}"/>
              </a:ext>
            </a:extLst>
          </p:cNvPr>
          <p:cNvSpPr/>
          <p:nvPr/>
        </p:nvSpPr>
        <p:spPr>
          <a:xfrm>
            <a:off x="4165234" y="1245709"/>
            <a:ext cx="3213155" cy="47211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87C11E9-F3E7-4FD7-84CA-EF9613F75DB5}"/>
              </a:ext>
            </a:extLst>
          </p:cNvPr>
          <p:cNvSpPr txBox="1"/>
          <p:nvPr/>
        </p:nvSpPr>
        <p:spPr>
          <a:xfrm>
            <a:off x="900131" y="1297662"/>
            <a:ext cx="1991752" cy="37581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ko-KR" altLang="en-US" sz="1000" b="1" dirty="0">
                <a:latin typeface="+mn-ea"/>
                <a:cs typeface="+mj-cs"/>
              </a:rPr>
              <a:t>단원</a:t>
            </a:r>
          </a:p>
        </p:txBody>
      </p:sp>
      <p:sp>
        <p:nvSpPr>
          <p:cNvPr id="44" name="직사각형 43">
            <a:extLst>
              <a:ext uri="{FF2B5EF4-FFF2-40B4-BE49-F238E27FC236}">
                <a16:creationId xmlns:a16="http://schemas.microsoft.com/office/drawing/2014/main" id="{6F3F275E-B883-40EE-BE7F-07CB2A6A04BB}"/>
              </a:ext>
            </a:extLst>
          </p:cNvPr>
          <p:cNvSpPr/>
          <p:nvPr/>
        </p:nvSpPr>
        <p:spPr>
          <a:xfrm>
            <a:off x="7640271" y="1309236"/>
            <a:ext cx="306436" cy="359767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E5BF992-0A6B-4648-96FA-FCF6B2A11D04}"/>
              </a:ext>
            </a:extLst>
          </p:cNvPr>
          <p:cNvSpPr txBox="1"/>
          <p:nvPr/>
        </p:nvSpPr>
        <p:spPr>
          <a:xfrm>
            <a:off x="7672213" y="1361189"/>
            <a:ext cx="178451" cy="27002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b="1" dirty="0">
                <a:latin typeface="+mn-ea"/>
                <a:cs typeface="+mj-cs"/>
              </a:rPr>
              <a:t>X</a:t>
            </a:r>
            <a:endParaRPr lang="ko-KR" altLang="en-US" sz="1000" b="1" dirty="0">
              <a:latin typeface="+mn-ea"/>
              <a:cs typeface="+mj-cs"/>
            </a:endParaRPr>
          </a:p>
        </p:txBody>
      </p:sp>
      <p:sp>
        <p:nvSpPr>
          <p:cNvPr id="46" name="직사각형 45">
            <a:extLst>
              <a:ext uri="{FF2B5EF4-FFF2-40B4-BE49-F238E27FC236}">
                <a16:creationId xmlns:a16="http://schemas.microsoft.com/office/drawing/2014/main" id="{1D205F6F-5D86-4D86-BFBF-4810FDED4DF4}"/>
              </a:ext>
            </a:extLst>
          </p:cNvPr>
          <p:cNvSpPr/>
          <p:nvPr/>
        </p:nvSpPr>
        <p:spPr>
          <a:xfrm>
            <a:off x="713648" y="4888558"/>
            <a:ext cx="906996" cy="40170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2291118-7F5C-4824-A5D3-A2088B0F3C51}"/>
              </a:ext>
            </a:extLst>
          </p:cNvPr>
          <p:cNvSpPr txBox="1"/>
          <p:nvPr/>
        </p:nvSpPr>
        <p:spPr>
          <a:xfrm>
            <a:off x="827423" y="4939539"/>
            <a:ext cx="1046089" cy="29973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ko-KR" altLang="en-US" sz="1000" b="1" dirty="0">
                <a:latin typeface="+mn-ea"/>
                <a:cs typeface="+mj-cs"/>
              </a:rPr>
              <a:t>정답확인</a:t>
            </a:r>
          </a:p>
        </p:txBody>
      </p:sp>
      <p:sp>
        <p:nvSpPr>
          <p:cNvPr id="48" name="직사각형 47">
            <a:extLst>
              <a:ext uri="{FF2B5EF4-FFF2-40B4-BE49-F238E27FC236}">
                <a16:creationId xmlns:a16="http://schemas.microsoft.com/office/drawing/2014/main" id="{3D0E4568-7749-4BAB-9AB7-2B9837F3772D}"/>
              </a:ext>
            </a:extLst>
          </p:cNvPr>
          <p:cNvSpPr/>
          <p:nvPr/>
        </p:nvSpPr>
        <p:spPr>
          <a:xfrm>
            <a:off x="1769151" y="4888558"/>
            <a:ext cx="906996" cy="40170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EE7A7C7-FEAE-4EFA-B5F4-D2C2E2B4117D}"/>
              </a:ext>
            </a:extLst>
          </p:cNvPr>
          <p:cNvSpPr txBox="1"/>
          <p:nvPr/>
        </p:nvSpPr>
        <p:spPr>
          <a:xfrm>
            <a:off x="1865468" y="4939539"/>
            <a:ext cx="722256" cy="29973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ko-KR" altLang="en-US" sz="1000" b="1" dirty="0">
                <a:latin typeface="+mn-ea"/>
                <a:cs typeface="+mj-cs"/>
              </a:rPr>
              <a:t>다시하기</a:t>
            </a:r>
          </a:p>
        </p:txBody>
      </p:sp>
      <p:sp>
        <p:nvSpPr>
          <p:cNvPr id="50" name="직사각형 49">
            <a:extLst>
              <a:ext uri="{FF2B5EF4-FFF2-40B4-BE49-F238E27FC236}">
                <a16:creationId xmlns:a16="http://schemas.microsoft.com/office/drawing/2014/main" id="{179E0A69-F14E-40A4-B7F4-A62766DCB2BC}"/>
              </a:ext>
            </a:extLst>
          </p:cNvPr>
          <p:cNvSpPr/>
          <p:nvPr/>
        </p:nvSpPr>
        <p:spPr>
          <a:xfrm>
            <a:off x="6455755" y="4888558"/>
            <a:ext cx="906996" cy="40170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3112785-B054-4735-9146-8D7C83F7AA01}"/>
              </a:ext>
            </a:extLst>
          </p:cNvPr>
          <p:cNvSpPr txBox="1"/>
          <p:nvPr/>
        </p:nvSpPr>
        <p:spPr>
          <a:xfrm>
            <a:off x="6569530" y="4939539"/>
            <a:ext cx="1046089" cy="29973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b="1" dirty="0">
                <a:latin typeface="+mn-ea"/>
                <a:cs typeface="+mj-cs"/>
              </a:rPr>
              <a:t>PAGE</a:t>
            </a:r>
            <a:endParaRPr lang="ko-KR" altLang="en-US" sz="1000" b="1" dirty="0">
              <a:latin typeface="+mn-ea"/>
              <a:cs typeface="+mj-cs"/>
            </a:endParaRPr>
          </a:p>
        </p:txBody>
      </p:sp>
      <p:sp>
        <p:nvSpPr>
          <p:cNvPr id="52" name="순서도: 가산 접합 51">
            <a:extLst>
              <a:ext uri="{FF2B5EF4-FFF2-40B4-BE49-F238E27FC236}">
                <a16:creationId xmlns:a16="http://schemas.microsoft.com/office/drawing/2014/main" id="{4316B931-9282-40EB-BE37-77F09BAB7CEB}"/>
              </a:ext>
            </a:extLst>
          </p:cNvPr>
          <p:cNvSpPr/>
          <p:nvPr/>
        </p:nvSpPr>
        <p:spPr>
          <a:xfrm rot="18941206">
            <a:off x="7651788" y="4953637"/>
            <a:ext cx="308132" cy="299871"/>
          </a:xfrm>
          <a:prstGeom prst="flowChartSummingJunction">
            <a:avLst/>
          </a:prstGeom>
          <a:solidFill>
            <a:schemeClr val="tx1">
              <a:lumMod val="75000"/>
              <a:lumOff val="2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53" name="그림 52">
            <a:extLst>
              <a:ext uri="{FF2B5EF4-FFF2-40B4-BE49-F238E27FC236}">
                <a16:creationId xmlns:a16="http://schemas.microsoft.com/office/drawing/2014/main" id="{DE53CDB8-5570-4066-94CA-B7A85F0539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845" y="4967782"/>
            <a:ext cx="3253140" cy="284569"/>
          </a:xfrm>
          <a:prstGeom prst="rect">
            <a:avLst/>
          </a:prstGeom>
        </p:spPr>
      </p:pic>
      <p:sp>
        <p:nvSpPr>
          <p:cNvPr id="61" name="직사각형 60">
            <a:extLst>
              <a:ext uri="{FF2B5EF4-FFF2-40B4-BE49-F238E27FC236}">
                <a16:creationId xmlns:a16="http://schemas.microsoft.com/office/drawing/2014/main" id="{35A2F3A5-1842-418C-8C37-E48339E6709F}"/>
              </a:ext>
            </a:extLst>
          </p:cNvPr>
          <p:cNvSpPr/>
          <p:nvPr/>
        </p:nvSpPr>
        <p:spPr>
          <a:xfrm>
            <a:off x="1738964" y="4502662"/>
            <a:ext cx="1606402" cy="31638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2" name="직사각형 61">
            <a:extLst>
              <a:ext uri="{FF2B5EF4-FFF2-40B4-BE49-F238E27FC236}">
                <a16:creationId xmlns:a16="http://schemas.microsoft.com/office/drawing/2014/main" id="{E8368F6D-49FE-4CA6-A3F8-B9868656B71D}"/>
              </a:ext>
            </a:extLst>
          </p:cNvPr>
          <p:cNvSpPr/>
          <p:nvPr/>
        </p:nvSpPr>
        <p:spPr>
          <a:xfrm>
            <a:off x="3749901" y="4502662"/>
            <a:ext cx="1606402" cy="31638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3" name="직사각형 62">
            <a:extLst>
              <a:ext uri="{FF2B5EF4-FFF2-40B4-BE49-F238E27FC236}">
                <a16:creationId xmlns:a16="http://schemas.microsoft.com/office/drawing/2014/main" id="{57A5747B-13A2-4979-944E-B5CFDEFE3688}"/>
              </a:ext>
            </a:extLst>
          </p:cNvPr>
          <p:cNvSpPr/>
          <p:nvPr/>
        </p:nvSpPr>
        <p:spPr>
          <a:xfrm>
            <a:off x="5771987" y="4492481"/>
            <a:ext cx="1606402" cy="31638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E51C52E1-8195-4B4F-9BCA-324CBC0BC4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28632" y="4482960"/>
            <a:ext cx="5897945" cy="339778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262BE7B8-1F12-4D85-9B92-DFB448B82B8F}"/>
              </a:ext>
            </a:extLst>
          </p:cNvPr>
          <p:cNvSpPr txBox="1"/>
          <p:nvPr/>
        </p:nvSpPr>
        <p:spPr>
          <a:xfrm>
            <a:off x="1364674" y="4243160"/>
            <a:ext cx="255970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1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F58EF30-49E0-4D9E-89FB-D0D9FB50FB16}"/>
              </a:ext>
            </a:extLst>
          </p:cNvPr>
          <p:cNvSpPr txBox="1"/>
          <p:nvPr/>
        </p:nvSpPr>
        <p:spPr>
          <a:xfrm>
            <a:off x="3588920" y="4245266"/>
            <a:ext cx="255970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</a:rPr>
              <a:t>2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4C9350A7-1838-455E-8676-CCD5EAC44DC8}"/>
              </a:ext>
            </a:extLst>
          </p:cNvPr>
          <p:cNvSpPr txBox="1"/>
          <p:nvPr/>
        </p:nvSpPr>
        <p:spPr>
          <a:xfrm>
            <a:off x="5504868" y="4277513"/>
            <a:ext cx="255970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</a:rPr>
              <a:t>3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78773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Box 152">
            <a:extLst>
              <a:ext uri="{FF2B5EF4-FFF2-40B4-BE49-F238E27FC236}">
                <a16:creationId xmlns:a16="http://schemas.microsoft.com/office/drawing/2014/main" id="{FA7F1D9A-2E0F-472E-AC11-2C8C88F05C8C}"/>
              </a:ext>
            </a:extLst>
          </p:cNvPr>
          <p:cNvSpPr txBox="1"/>
          <p:nvPr/>
        </p:nvSpPr>
        <p:spPr>
          <a:xfrm>
            <a:off x="805343" y="509456"/>
            <a:ext cx="3561558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endParaRPr lang="ko-KR" altLang="en-US" sz="1000" b="1" spc="-150" dirty="0">
              <a:latin typeface="+mn-ea"/>
              <a:cs typeface="+mj-cs"/>
            </a:endParaRPr>
          </a:p>
        </p:txBody>
      </p:sp>
      <p:sp>
        <p:nvSpPr>
          <p:cNvPr id="154" name="부제목 16">
            <a:extLst>
              <a:ext uri="{FF2B5EF4-FFF2-40B4-BE49-F238E27FC236}">
                <a16:creationId xmlns:a16="http://schemas.microsoft.com/office/drawing/2014/main" id="{B5B9C0BC-A004-4575-877F-16182F79F8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 err="1"/>
              <a:t>메인페이지</a:t>
            </a:r>
            <a:r>
              <a:rPr lang="en-US" altLang="ko-KR" dirty="0"/>
              <a:t>_</a:t>
            </a:r>
            <a:r>
              <a:rPr lang="ko-KR" altLang="en-US" dirty="0"/>
              <a:t>구성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06E7A9EE-18D4-47EC-847C-D4D125D2A5F7}"/>
              </a:ext>
            </a:extLst>
          </p:cNvPr>
          <p:cNvSpPr txBox="1"/>
          <p:nvPr/>
        </p:nvSpPr>
        <p:spPr>
          <a:xfrm>
            <a:off x="4442415" y="509456"/>
            <a:ext cx="4000545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ko-KR" altLang="en-US" sz="1000" b="1" dirty="0" err="1">
                <a:latin typeface="+mn-ea"/>
                <a:cs typeface="+mj-cs"/>
              </a:rPr>
              <a:t>메인페이지</a:t>
            </a:r>
            <a:r>
              <a:rPr lang="en-US" altLang="ko-KR" sz="1000" b="1" dirty="0">
                <a:latin typeface="+mn-ea"/>
                <a:cs typeface="+mj-cs"/>
              </a:rPr>
              <a:t>_</a:t>
            </a:r>
            <a:r>
              <a:rPr lang="ko-KR" altLang="en-US" sz="1000" b="1" dirty="0">
                <a:latin typeface="+mn-ea"/>
                <a:cs typeface="+mj-cs"/>
              </a:rPr>
              <a:t>사이즈</a:t>
            </a:r>
          </a:p>
        </p:txBody>
      </p:sp>
      <p:graphicFrame>
        <p:nvGraphicFramePr>
          <p:cNvPr id="18" name="Group 455">
            <a:extLst>
              <a:ext uri="{FF2B5EF4-FFF2-40B4-BE49-F238E27FC236}">
                <a16:creationId xmlns:a16="http://schemas.microsoft.com/office/drawing/2014/main" id="{DE554977-73F6-4FA3-8E6E-177298D941EF}"/>
              </a:ext>
            </a:extLst>
          </p:cNvPr>
          <p:cNvGraphicFramePr>
            <a:graphicFrameLocks noGrp="1"/>
          </p:cNvGraphicFramePr>
          <p:nvPr/>
        </p:nvGraphicFramePr>
        <p:xfrm>
          <a:off x="8682181" y="768599"/>
          <a:ext cx="3365886" cy="2227264"/>
        </p:xfrm>
        <a:graphic>
          <a:graphicData uri="http://schemas.openxmlformats.org/drawingml/2006/table">
            <a:tbl>
              <a:tblPr/>
              <a:tblGrid>
                <a:gridCol w="280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55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0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전체 영역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1920*1080</a:t>
                      </a:r>
                      <a:endParaRPr lang="en-US" altLang="ko-KR" sz="900" dirty="0">
                        <a:solidFill>
                          <a:srgbClr val="FF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3199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상단 영역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1920*125</a:t>
                      </a:r>
                      <a:endParaRPr lang="en-US" altLang="ko-KR" sz="90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altLang="ko-KR" sz="900" b="0" dirty="0">
                        <a:solidFill>
                          <a:schemeClr val="tx1"/>
                        </a:solidFill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0774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컨텐츠 영역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1920*955</a:t>
                      </a:r>
                      <a:endParaRPr lang="en-US" altLang="ko-KR" sz="900" b="0" dirty="0">
                        <a:solidFill>
                          <a:schemeClr val="tx1"/>
                        </a:solidFill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8176512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FA5C3AB8-2240-4810-ACEA-F5EC0DA8E752}"/>
              </a:ext>
            </a:extLst>
          </p:cNvPr>
          <p:cNvSpPr txBox="1"/>
          <p:nvPr/>
        </p:nvSpPr>
        <p:spPr>
          <a:xfrm>
            <a:off x="9395350" y="56451"/>
            <a:ext cx="2651242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dirty="0">
                <a:latin typeface="+mn-ea"/>
                <a:cs typeface="+mj-cs"/>
              </a:rPr>
              <a:t>01(</a:t>
            </a:r>
            <a:r>
              <a:rPr lang="ko-KR" altLang="en-US" sz="1000" dirty="0">
                <a:latin typeface="+mn-ea"/>
                <a:cs typeface="+mj-cs"/>
              </a:rPr>
              <a:t>단원</a:t>
            </a:r>
            <a:r>
              <a:rPr lang="en-US" altLang="ko-KR" sz="1000" dirty="0">
                <a:latin typeface="+mn-ea"/>
                <a:cs typeface="+mj-cs"/>
              </a:rPr>
              <a:t>)_01(</a:t>
            </a:r>
            <a:r>
              <a:rPr lang="ko-KR" altLang="en-US" sz="1000" dirty="0">
                <a:latin typeface="+mn-ea"/>
                <a:cs typeface="+mj-cs"/>
              </a:rPr>
              <a:t>페이지수</a:t>
            </a:r>
            <a:r>
              <a:rPr lang="en-US" altLang="ko-KR" sz="1000" dirty="0">
                <a:latin typeface="+mn-ea"/>
                <a:cs typeface="+mj-cs"/>
              </a:rPr>
              <a:t>)_01(</a:t>
            </a:r>
            <a:r>
              <a:rPr lang="ko-KR" altLang="en-US" sz="1000" dirty="0">
                <a:latin typeface="+mn-ea"/>
                <a:cs typeface="+mj-cs"/>
              </a:rPr>
              <a:t>팝업순서</a:t>
            </a:r>
            <a:r>
              <a:rPr lang="en-US" altLang="ko-KR" sz="1000" dirty="0">
                <a:latin typeface="+mn-ea"/>
                <a:cs typeface="+mj-cs"/>
              </a:rPr>
              <a:t>)</a:t>
            </a:r>
            <a:endParaRPr lang="ko-KR" altLang="en-US" sz="1000" dirty="0">
              <a:latin typeface="+mn-ea"/>
              <a:cs typeface="+mj-cs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0BD95673-B912-4454-9BDF-8C6623B41B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4129" y="1255504"/>
            <a:ext cx="7125543" cy="400974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6917B94-92E6-43B9-B66B-5816A5F9193D}"/>
              </a:ext>
            </a:extLst>
          </p:cNvPr>
          <p:cNvSpPr txBox="1"/>
          <p:nvPr/>
        </p:nvSpPr>
        <p:spPr>
          <a:xfrm>
            <a:off x="636128" y="1140352"/>
            <a:ext cx="255970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1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27DDDA67-1286-4D6D-A638-D4380594B010}"/>
              </a:ext>
            </a:extLst>
          </p:cNvPr>
          <p:cNvSpPr/>
          <p:nvPr/>
        </p:nvSpPr>
        <p:spPr>
          <a:xfrm>
            <a:off x="646771" y="1140352"/>
            <a:ext cx="7456449" cy="5397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2C4CF3-F316-48D4-B9C8-2C4216603A04}"/>
              </a:ext>
            </a:extLst>
          </p:cNvPr>
          <p:cNvSpPr txBox="1"/>
          <p:nvPr/>
        </p:nvSpPr>
        <p:spPr>
          <a:xfrm>
            <a:off x="293036" y="5910146"/>
            <a:ext cx="8040642" cy="73598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0" marR="0" indent="0" algn="l" defTabSz="914400" rtl="0" eaLnBrk="1" fontAlgn="auto" latinLnBrk="1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ko-KR" altLang="en-US" sz="1000" b="1" dirty="0">
              <a:latin typeface="+mn-ea"/>
              <a:cs typeface="+mj-cs"/>
            </a:endParaRPr>
          </a:p>
        </p:txBody>
      </p:sp>
      <p:pic>
        <p:nvPicPr>
          <p:cNvPr id="13" name="Picture 7">
            <a:extLst>
              <a:ext uri="{FF2B5EF4-FFF2-40B4-BE49-F238E27FC236}">
                <a16:creationId xmlns:a16="http://schemas.microsoft.com/office/drawing/2014/main" id="{95E65EC7-78FE-4CD5-993E-46AF010A9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1219004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7">
            <a:extLst>
              <a:ext uri="{FF2B5EF4-FFF2-40B4-BE49-F238E27FC236}">
                <a16:creationId xmlns:a16="http://schemas.microsoft.com/office/drawing/2014/main" id="{4D4A532B-060B-435D-AEB8-FB88D0969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1219004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ectangle 3">
            <a:extLst>
              <a:ext uri="{FF2B5EF4-FFF2-40B4-BE49-F238E27FC236}">
                <a16:creationId xmlns:a16="http://schemas.microsoft.com/office/drawing/2014/main" id="{7BA4B76F-3AF1-4CB6-B433-79C54D069FD3}"/>
              </a:ext>
            </a:extLst>
          </p:cNvPr>
          <p:cNvSpPr txBox="1">
            <a:spLocks noChangeArrowheads="1"/>
          </p:cNvSpPr>
          <p:nvPr/>
        </p:nvSpPr>
        <p:spPr>
          <a:xfrm>
            <a:off x="3479412" y="3151728"/>
            <a:ext cx="5231225" cy="584775"/>
          </a:xfrm>
          <a:prstGeom prst="rect">
            <a:avLst/>
          </a:prstGeom>
          <a:ln/>
        </p:spPr>
        <p:txBody>
          <a:bodyPr anchor="ctr"/>
          <a:lstStyle>
            <a:lvl1pPr algn="ctr" defTabSz="1125444" rtl="0" eaLnBrk="1" latinLnBrk="1" hangingPunct="1">
              <a:spcBef>
                <a:spcPct val="0"/>
              </a:spcBef>
              <a:buNone/>
              <a:defRPr sz="4677" b="1" kern="1200" baseline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Arial" panose="020B0604020202020204" pitchFamily="34" charset="0"/>
              </a:defRPr>
            </a:lvl1pPr>
          </a:lstStyle>
          <a:p>
            <a:r>
              <a:rPr lang="ko-KR" altLang="en-US" sz="4200" dirty="0" err="1"/>
              <a:t>인트로</a:t>
            </a:r>
            <a:r>
              <a:rPr lang="ko-KR" altLang="en-US" sz="4200" dirty="0"/>
              <a:t> 페이지</a:t>
            </a:r>
            <a:endParaRPr lang="en-US" altLang="ko-KR" sz="4200" dirty="0"/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36F94E21-881B-4903-9BA7-9FAAA1851382}"/>
              </a:ext>
            </a:extLst>
          </p:cNvPr>
          <p:cNvGrpSpPr/>
          <p:nvPr/>
        </p:nvGrpSpPr>
        <p:grpSpPr>
          <a:xfrm>
            <a:off x="5303711" y="2928934"/>
            <a:ext cx="1582626" cy="71438"/>
            <a:chOff x="952472" y="2571744"/>
            <a:chExt cx="5429288" cy="45719"/>
          </a:xfrm>
        </p:grpSpPr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id="{60CB29D7-9133-4A6B-A8CB-6761D56C553D}"/>
                </a:ext>
              </a:extLst>
            </p:cNvPr>
            <p:cNvSpPr/>
            <p:nvPr userDrawn="1"/>
          </p:nvSpPr>
          <p:spPr>
            <a:xfrm>
              <a:off x="952472" y="2571744"/>
              <a:ext cx="5429288" cy="45719"/>
            </a:xfrm>
            <a:prstGeom prst="rect">
              <a:avLst/>
            </a:prstGeom>
            <a:solidFill>
              <a:srgbClr val="6D63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15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A081D8D6-64E5-4A63-ADD5-DAF60E24DA0E}"/>
                </a:ext>
              </a:extLst>
            </p:cNvPr>
            <p:cNvSpPr/>
            <p:nvPr userDrawn="1"/>
          </p:nvSpPr>
          <p:spPr>
            <a:xfrm>
              <a:off x="952472" y="2571744"/>
              <a:ext cx="1714512" cy="45719"/>
            </a:xfrm>
            <a:prstGeom prst="rect">
              <a:avLst/>
            </a:prstGeom>
            <a:solidFill>
              <a:srgbClr val="6BA1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15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28467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Box 152">
            <a:extLst>
              <a:ext uri="{FF2B5EF4-FFF2-40B4-BE49-F238E27FC236}">
                <a16:creationId xmlns:a16="http://schemas.microsoft.com/office/drawing/2014/main" id="{FA7F1D9A-2E0F-472E-AC11-2C8C88F05C8C}"/>
              </a:ext>
            </a:extLst>
          </p:cNvPr>
          <p:cNvSpPr txBox="1"/>
          <p:nvPr/>
        </p:nvSpPr>
        <p:spPr>
          <a:xfrm>
            <a:off x="805343" y="509456"/>
            <a:ext cx="3561558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endParaRPr lang="ko-KR" altLang="en-US" sz="1000" b="1" spc="-150" dirty="0">
              <a:latin typeface="+mn-ea"/>
              <a:cs typeface="+mj-cs"/>
            </a:endParaRPr>
          </a:p>
        </p:txBody>
      </p:sp>
      <p:sp>
        <p:nvSpPr>
          <p:cNvPr id="154" name="부제목 16">
            <a:extLst>
              <a:ext uri="{FF2B5EF4-FFF2-40B4-BE49-F238E27FC236}">
                <a16:creationId xmlns:a16="http://schemas.microsoft.com/office/drawing/2014/main" id="{B5B9C0BC-A004-4575-877F-16182F79F8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추가 기능 팝업페이지</a:t>
            </a:r>
            <a:r>
              <a:rPr lang="en-US" altLang="ko-KR" dirty="0"/>
              <a:t>_</a:t>
            </a:r>
            <a:r>
              <a:rPr lang="ko-KR" altLang="en-US" dirty="0"/>
              <a:t>구성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06E7A9EE-18D4-47EC-847C-D4D125D2A5F7}"/>
              </a:ext>
            </a:extLst>
          </p:cNvPr>
          <p:cNvSpPr txBox="1"/>
          <p:nvPr/>
        </p:nvSpPr>
        <p:spPr>
          <a:xfrm>
            <a:off x="4442415" y="509456"/>
            <a:ext cx="4000545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ko-KR" altLang="en-US" sz="1000" b="1" dirty="0">
                <a:latin typeface="+mn-ea"/>
                <a:cs typeface="+mj-cs"/>
              </a:rPr>
              <a:t>팝업페이지</a:t>
            </a:r>
            <a:r>
              <a:rPr lang="en-US" altLang="ko-KR" sz="1000" b="1" dirty="0">
                <a:latin typeface="+mn-ea"/>
                <a:cs typeface="+mj-cs"/>
              </a:rPr>
              <a:t>_</a:t>
            </a:r>
            <a:r>
              <a:rPr lang="ko-KR" altLang="en-US" sz="1000" b="1" dirty="0">
                <a:latin typeface="+mn-ea"/>
                <a:cs typeface="+mj-cs"/>
              </a:rPr>
              <a:t>판서</a:t>
            </a:r>
          </a:p>
        </p:txBody>
      </p:sp>
      <p:graphicFrame>
        <p:nvGraphicFramePr>
          <p:cNvPr id="18" name="Group 455">
            <a:extLst>
              <a:ext uri="{FF2B5EF4-FFF2-40B4-BE49-F238E27FC236}">
                <a16:creationId xmlns:a16="http://schemas.microsoft.com/office/drawing/2014/main" id="{DE554977-73F6-4FA3-8E6E-177298D941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1100091"/>
              </p:ext>
            </p:extLst>
          </p:nvPr>
        </p:nvGraphicFramePr>
        <p:xfrm>
          <a:off x="8682181" y="768599"/>
          <a:ext cx="3365886" cy="2959250"/>
        </p:xfrm>
        <a:graphic>
          <a:graphicData uri="http://schemas.openxmlformats.org/drawingml/2006/table">
            <a:tbl>
              <a:tblPr/>
              <a:tblGrid>
                <a:gridCol w="280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55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0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판서 이미지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1920*1080</a:t>
                      </a:r>
                      <a:endParaRPr lang="en-US" altLang="ko-KR" sz="900" dirty="0">
                        <a:solidFill>
                          <a:srgbClr val="FF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텍스트 입력 아이콘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텍스트 아이콘</a:t>
                      </a: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폰트 사이즈변경</a:t>
                      </a: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색상변경</a:t>
                      </a:r>
                      <a:endParaRPr lang="en-US" altLang="ko-KR" sz="90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endParaRPr lang="en-US" altLang="ko-KR" sz="900" dirty="0">
                        <a:solidFill>
                          <a:srgbClr val="FF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9836805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펜 아이콘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펜 아이콘</a:t>
                      </a: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펜 사이즈변경</a:t>
                      </a: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색상변경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endParaRPr lang="en-US" altLang="ko-KR" sz="900" dirty="0">
                        <a:solidFill>
                          <a:srgbClr val="FF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6174642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지우개 아이콘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지우개 아이콘</a:t>
                      </a: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지우개 사이즈변경</a:t>
                      </a: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전체 지우기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endParaRPr lang="en-US" altLang="ko-KR" sz="900" dirty="0">
                        <a:solidFill>
                          <a:srgbClr val="FF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8817575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9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X</a:t>
                      </a: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버튼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5990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클릭 시 원래의 팝업페이지로 이동</a:t>
                      </a:r>
                      <a:endParaRPr lang="en-US" altLang="ko-KR" sz="900" dirty="0">
                        <a:solidFill>
                          <a:srgbClr val="FF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3957849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FA5C3AB8-2240-4810-ACEA-F5EC0DA8E752}"/>
              </a:ext>
            </a:extLst>
          </p:cNvPr>
          <p:cNvSpPr txBox="1"/>
          <p:nvPr/>
        </p:nvSpPr>
        <p:spPr>
          <a:xfrm>
            <a:off x="9395350" y="56451"/>
            <a:ext cx="2651242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dirty="0">
                <a:latin typeface="+mn-ea"/>
                <a:cs typeface="+mj-cs"/>
              </a:rPr>
              <a:t>01(</a:t>
            </a:r>
            <a:r>
              <a:rPr lang="ko-KR" altLang="en-US" sz="1000" dirty="0">
                <a:latin typeface="+mn-ea"/>
                <a:cs typeface="+mj-cs"/>
              </a:rPr>
              <a:t>단원</a:t>
            </a:r>
            <a:r>
              <a:rPr lang="en-US" altLang="ko-KR" sz="1000" dirty="0">
                <a:latin typeface="+mn-ea"/>
                <a:cs typeface="+mj-cs"/>
              </a:rPr>
              <a:t>)_01(</a:t>
            </a:r>
            <a:r>
              <a:rPr lang="ko-KR" altLang="en-US" sz="1000" dirty="0">
                <a:latin typeface="+mn-ea"/>
                <a:cs typeface="+mj-cs"/>
              </a:rPr>
              <a:t>페이지수</a:t>
            </a:r>
            <a:r>
              <a:rPr lang="en-US" altLang="ko-KR" sz="1000" dirty="0">
                <a:latin typeface="+mn-ea"/>
                <a:cs typeface="+mj-cs"/>
              </a:rPr>
              <a:t>)_01(</a:t>
            </a:r>
            <a:r>
              <a:rPr lang="ko-KR" altLang="en-US" sz="1000" dirty="0">
                <a:latin typeface="+mn-ea"/>
                <a:cs typeface="+mj-cs"/>
              </a:rPr>
              <a:t>팝업순서</a:t>
            </a:r>
            <a:r>
              <a:rPr lang="en-US" altLang="ko-KR" sz="1000" dirty="0">
                <a:latin typeface="+mn-ea"/>
                <a:cs typeface="+mj-cs"/>
              </a:rPr>
              <a:t>)</a:t>
            </a:r>
            <a:endParaRPr lang="ko-KR" altLang="en-US" sz="1000" dirty="0">
              <a:latin typeface="+mn-ea"/>
              <a:cs typeface="+mj-cs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0BD95673-B912-4454-9BDF-8C6623B41B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4129" y="1256315"/>
            <a:ext cx="7125543" cy="400811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F2C4CF3-F316-48D4-B9C8-2C4216603A04}"/>
              </a:ext>
            </a:extLst>
          </p:cNvPr>
          <p:cNvSpPr txBox="1"/>
          <p:nvPr/>
        </p:nvSpPr>
        <p:spPr>
          <a:xfrm>
            <a:off x="293036" y="5910146"/>
            <a:ext cx="8040642" cy="73598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0" marR="0" indent="0" algn="l" defTabSz="914400" rtl="0" eaLnBrk="1" fontAlgn="auto" latinLnBrk="1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ko-KR" altLang="en-US" sz="1000" b="1" dirty="0">
              <a:latin typeface="+mn-ea"/>
              <a:cs typeface="+mj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50B72BA-68E1-40B6-932C-CA5C79615A54}"/>
              </a:ext>
            </a:extLst>
          </p:cNvPr>
          <p:cNvSpPr txBox="1"/>
          <p:nvPr/>
        </p:nvSpPr>
        <p:spPr>
          <a:xfrm>
            <a:off x="7301417" y="997055"/>
            <a:ext cx="255970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</a:rPr>
              <a:t>4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id="{CF28BFBB-CAE5-4473-9AB7-3E580654CE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64384" y="4773727"/>
            <a:ext cx="5897945" cy="33977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05481E5-0DF6-48B2-9E47-C114CFB4B946}"/>
              </a:ext>
            </a:extLst>
          </p:cNvPr>
          <p:cNvSpPr txBox="1"/>
          <p:nvPr/>
        </p:nvSpPr>
        <p:spPr>
          <a:xfrm>
            <a:off x="1234953" y="4529515"/>
            <a:ext cx="255970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1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B259E34-4486-47E7-A153-D18656EB9461}"/>
              </a:ext>
            </a:extLst>
          </p:cNvPr>
          <p:cNvSpPr txBox="1"/>
          <p:nvPr/>
        </p:nvSpPr>
        <p:spPr>
          <a:xfrm>
            <a:off x="3357979" y="4529515"/>
            <a:ext cx="255970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</a:rPr>
              <a:t>2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5206549-903F-4439-A463-B9589A128F7C}"/>
              </a:ext>
            </a:extLst>
          </p:cNvPr>
          <p:cNvSpPr txBox="1"/>
          <p:nvPr/>
        </p:nvSpPr>
        <p:spPr>
          <a:xfrm>
            <a:off x="5481005" y="4529515"/>
            <a:ext cx="255970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3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806247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Box 152">
            <a:extLst>
              <a:ext uri="{FF2B5EF4-FFF2-40B4-BE49-F238E27FC236}">
                <a16:creationId xmlns:a16="http://schemas.microsoft.com/office/drawing/2014/main" id="{FA7F1D9A-2E0F-472E-AC11-2C8C88F05C8C}"/>
              </a:ext>
            </a:extLst>
          </p:cNvPr>
          <p:cNvSpPr txBox="1"/>
          <p:nvPr/>
        </p:nvSpPr>
        <p:spPr>
          <a:xfrm>
            <a:off x="805343" y="509456"/>
            <a:ext cx="3561558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endParaRPr lang="ko-KR" altLang="en-US" sz="1000" b="1" spc="-150" dirty="0">
              <a:latin typeface="+mn-ea"/>
              <a:cs typeface="+mj-cs"/>
            </a:endParaRPr>
          </a:p>
        </p:txBody>
      </p:sp>
      <p:sp>
        <p:nvSpPr>
          <p:cNvPr id="154" name="부제목 16">
            <a:extLst>
              <a:ext uri="{FF2B5EF4-FFF2-40B4-BE49-F238E27FC236}">
                <a16:creationId xmlns:a16="http://schemas.microsoft.com/office/drawing/2014/main" id="{B5B9C0BC-A004-4575-877F-16182F79F8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추가 기능 팝업페이지</a:t>
            </a:r>
            <a:r>
              <a:rPr lang="en-US" altLang="ko-KR" dirty="0"/>
              <a:t>_</a:t>
            </a:r>
            <a:r>
              <a:rPr lang="ko-KR" altLang="en-US" dirty="0"/>
              <a:t>구성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06E7A9EE-18D4-47EC-847C-D4D125D2A5F7}"/>
              </a:ext>
            </a:extLst>
          </p:cNvPr>
          <p:cNvSpPr txBox="1"/>
          <p:nvPr/>
        </p:nvSpPr>
        <p:spPr>
          <a:xfrm>
            <a:off x="4442415" y="509456"/>
            <a:ext cx="4000545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ko-KR" altLang="en-US" sz="1000" b="1" dirty="0">
                <a:latin typeface="+mn-ea"/>
                <a:cs typeface="+mj-cs"/>
              </a:rPr>
              <a:t>팝업페이지</a:t>
            </a:r>
            <a:r>
              <a:rPr lang="en-US" altLang="ko-KR" sz="1000" b="1" dirty="0">
                <a:latin typeface="+mn-ea"/>
                <a:cs typeface="+mj-cs"/>
              </a:rPr>
              <a:t>_</a:t>
            </a:r>
            <a:r>
              <a:rPr lang="ko-KR" altLang="en-US" sz="1000" b="1" dirty="0">
                <a:latin typeface="+mn-ea"/>
                <a:cs typeface="+mj-cs"/>
              </a:rPr>
              <a:t>단어학습</a:t>
            </a:r>
          </a:p>
        </p:txBody>
      </p:sp>
      <p:graphicFrame>
        <p:nvGraphicFramePr>
          <p:cNvPr id="18" name="Group 455">
            <a:extLst>
              <a:ext uri="{FF2B5EF4-FFF2-40B4-BE49-F238E27FC236}">
                <a16:creationId xmlns:a16="http://schemas.microsoft.com/office/drawing/2014/main" id="{DE554977-73F6-4FA3-8E6E-177298D941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1797946"/>
              </p:ext>
            </p:extLst>
          </p:nvPr>
        </p:nvGraphicFramePr>
        <p:xfrm>
          <a:off x="8682181" y="768599"/>
          <a:ext cx="3365886" cy="3551100"/>
        </p:xfrm>
        <a:graphic>
          <a:graphicData uri="http://schemas.openxmlformats.org/drawingml/2006/table">
            <a:tbl>
              <a:tblPr/>
              <a:tblGrid>
                <a:gridCol w="280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55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단어학습 아이콘</a:t>
                      </a:r>
                      <a:r>
                        <a:rPr lang="en-US" altLang="ko-KR" sz="9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+</a:t>
                      </a: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텍스트</a:t>
                      </a:r>
                      <a:endParaRPr lang="en-US" altLang="ko-KR" sz="900" dirty="0">
                        <a:solidFill>
                          <a:srgbClr val="FF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검색 아이콘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단어 검색가능</a:t>
                      </a:r>
                      <a:endParaRPr lang="en-US" altLang="ko-KR" sz="90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endParaRPr lang="en-US" altLang="ko-KR" sz="900" dirty="0">
                        <a:solidFill>
                          <a:srgbClr val="FF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9836805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r>
                        <a:rPr lang="en-US" altLang="ko-KR" sz="9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X</a:t>
                      </a: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버튼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5990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클릭 시 원래의 팝업페이지로 이동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endParaRPr lang="en-US" altLang="ko-KR" sz="900" dirty="0">
                        <a:solidFill>
                          <a:srgbClr val="FF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6174642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각 단원 아이콘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(ex.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1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단원</a:t>
                      </a: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, 2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단원</a:t>
                      </a: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, 3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단원</a:t>
                      </a: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)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8817575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5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단어 영역</a:t>
                      </a:r>
                      <a:endParaRPr lang="en-US" altLang="ko-KR" sz="900" dirty="0">
                        <a:solidFill>
                          <a:srgbClr val="FF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3957849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6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990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단어 풀이 영역</a:t>
                      </a:r>
                      <a:endParaRPr lang="en-US" altLang="ko-KR" sz="900" dirty="0">
                        <a:solidFill>
                          <a:srgbClr val="FF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5584516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FA5C3AB8-2240-4810-ACEA-F5EC0DA8E752}"/>
              </a:ext>
            </a:extLst>
          </p:cNvPr>
          <p:cNvSpPr txBox="1"/>
          <p:nvPr/>
        </p:nvSpPr>
        <p:spPr>
          <a:xfrm>
            <a:off x="9395350" y="56451"/>
            <a:ext cx="2651242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dirty="0">
                <a:latin typeface="+mn-ea"/>
                <a:cs typeface="+mj-cs"/>
              </a:rPr>
              <a:t>01(</a:t>
            </a:r>
            <a:r>
              <a:rPr lang="ko-KR" altLang="en-US" sz="1000" dirty="0">
                <a:latin typeface="+mn-ea"/>
                <a:cs typeface="+mj-cs"/>
              </a:rPr>
              <a:t>단원</a:t>
            </a:r>
            <a:r>
              <a:rPr lang="en-US" altLang="ko-KR" sz="1000" dirty="0">
                <a:latin typeface="+mn-ea"/>
                <a:cs typeface="+mj-cs"/>
              </a:rPr>
              <a:t>)_01(</a:t>
            </a:r>
            <a:r>
              <a:rPr lang="ko-KR" altLang="en-US" sz="1000" dirty="0">
                <a:latin typeface="+mn-ea"/>
                <a:cs typeface="+mj-cs"/>
              </a:rPr>
              <a:t>페이지수</a:t>
            </a:r>
            <a:r>
              <a:rPr lang="en-US" altLang="ko-KR" sz="1000" dirty="0">
                <a:latin typeface="+mn-ea"/>
                <a:cs typeface="+mj-cs"/>
              </a:rPr>
              <a:t>)_01(</a:t>
            </a:r>
            <a:r>
              <a:rPr lang="ko-KR" altLang="en-US" sz="1000" dirty="0">
                <a:latin typeface="+mn-ea"/>
                <a:cs typeface="+mj-cs"/>
              </a:rPr>
              <a:t>팝업순서</a:t>
            </a:r>
            <a:r>
              <a:rPr lang="en-US" altLang="ko-KR" sz="1000" dirty="0">
                <a:latin typeface="+mn-ea"/>
                <a:cs typeface="+mj-cs"/>
              </a:rPr>
              <a:t>)</a:t>
            </a:r>
            <a:endParaRPr lang="ko-KR" altLang="en-US" sz="1000" dirty="0">
              <a:latin typeface="+mn-ea"/>
              <a:cs typeface="+mj-cs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0BD95673-B912-4454-9BDF-8C6623B41B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4130" y="1256315"/>
            <a:ext cx="7125541" cy="400811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F2C4CF3-F316-48D4-B9C8-2C4216603A04}"/>
              </a:ext>
            </a:extLst>
          </p:cNvPr>
          <p:cNvSpPr txBox="1"/>
          <p:nvPr/>
        </p:nvSpPr>
        <p:spPr>
          <a:xfrm>
            <a:off x="293036" y="5910146"/>
            <a:ext cx="8040642" cy="73598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0" marR="0" indent="0" algn="l" defTabSz="914400" rtl="0" eaLnBrk="1" fontAlgn="auto" latinLnBrk="1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ko-KR" altLang="en-US" sz="1000" b="1" dirty="0">
              <a:latin typeface="+mn-ea"/>
              <a:cs typeface="+mj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5481E5-0DF6-48B2-9E47-C114CFB4B946}"/>
              </a:ext>
            </a:extLst>
          </p:cNvPr>
          <p:cNvSpPr txBox="1"/>
          <p:nvPr/>
        </p:nvSpPr>
        <p:spPr>
          <a:xfrm>
            <a:off x="3230067" y="1240268"/>
            <a:ext cx="255970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1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B259E34-4486-47E7-A153-D18656EB9461}"/>
              </a:ext>
            </a:extLst>
          </p:cNvPr>
          <p:cNvSpPr txBox="1"/>
          <p:nvPr/>
        </p:nvSpPr>
        <p:spPr>
          <a:xfrm>
            <a:off x="2541445" y="3440845"/>
            <a:ext cx="255970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</a:rPr>
              <a:t>5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5206549-903F-4439-A463-B9589A128F7C}"/>
              </a:ext>
            </a:extLst>
          </p:cNvPr>
          <p:cNvSpPr txBox="1"/>
          <p:nvPr/>
        </p:nvSpPr>
        <p:spPr>
          <a:xfrm>
            <a:off x="5968015" y="3440845"/>
            <a:ext cx="255970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</a:rPr>
              <a:t>6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50B72BA-68E1-40B6-932C-CA5C79615A54}"/>
              </a:ext>
            </a:extLst>
          </p:cNvPr>
          <p:cNvSpPr txBox="1"/>
          <p:nvPr/>
        </p:nvSpPr>
        <p:spPr>
          <a:xfrm>
            <a:off x="7601923" y="975966"/>
            <a:ext cx="255970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3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6E4F8D6-6E9F-4FF8-A04C-A911CA01B317}"/>
              </a:ext>
            </a:extLst>
          </p:cNvPr>
          <p:cNvSpPr txBox="1"/>
          <p:nvPr/>
        </p:nvSpPr>
        <p:spPr>
          <a:xfrm>
            <a:off x="5550676" y="1254837"/>
            <a:ext cx="284509" cy="277917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2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A721FCA0-2637-4BFA-BD4D-E12EF74C387A}"/>
              </a:ext>
            </a:extLst>
          </p:cNvPr>
          <p:cNvSpPr/>
          <p:nvPr/>
        </p:nvSpPr>
        <p:spPr>
          <a:xfrm>
            <a:off x="5550676" y="1240268"/>
            <a:ext cx="1901900" cy="3533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84702F6-142D-42A4-8CC8-E122FEFAB198}"/>
              </a:ext>
            </a:extLst>
          </p:cNvPr>
          <p:cNvSpPr txBox="1"/>
          <p:nvPr/>
        </p:nvSpPr>
        <p:spPr>
          <a:xfrm>
            <a:off x="1034432" y="1649749"/>
            <a:ext cx="284509" cy="277917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</a:rPr>
              <a:t>4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4AF7292D-F71F-4188-9958-695C521B8CCC}"/>
              </a:ext>
            </a:extLst>
          </p:cNvPr>
          <p:cNvSpPr/>
          <p:nvPr/>
        </p:nvSpPr>
        <p:spPr>
          <a:xfrm>
            <a:off x="1034431" y="1649749"/>
            <a:ext cx="6567491" cy="4808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n>
                <a:solidFill>
                  <a:srgbClr val="FF0000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8267006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Box 152">
            <a:extLst>
              <a:ext uri="{FF2B5EF4-FFF2-40B4-BE49-F238E27FC236}">
                <a16:creationId xmlns:a16="http://schemas.microsoft.com/office/drawing/2014/main" id="{FA7F1D9A-2E0F-472E-AC11-2C8C88F05C8C}"/>
              </a:ext>
            </a:extLst>
          </p:cNvPr>
          <p:cNvSpPr txBox="1"/>
          <p:nvPr/>
        </p:nvSpPr>
        <p:spPr>
          <a:xfrm>
            <a:off x="805343" y="509456"/>
            <a:ext cx="3561558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endParaRPr lang="ko-KR" altLang="en-US" sz="1000" b="1" spc="-150" dirty="0">
              <a:latin typeface="+mn-ea"/>
              <a:cs typeface="+mj-cs"/>
            </a:endParaRPr>
          </a:p>
        </p:txBody>
      </p:sp>
      <p:sp>
        <p:nvSpPr>
          <p:cNvPr id="154" name="부제목 16">
            <a:extLst>
              <a:ext uri="{FF2B5EF4-FFF2-40B4-BE49-F238E27FC236}">
                <a16:creationId xmlns:a16="http://schemas.microsoft.com/office/drawing/2014/main" id="{B5B9C0BC-A004-4575-877F-16182F79F8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추가 기능 팝업페이지</a:t>
            </a:r>
            <a:r>
              <a:rPr lang="en-US" altLang="ko-KR" dirty="0"/>
              <a:t>_</a:t>
            </a:r>
            <a:r>
              <a:rPr lang="ko-KR" altLang="en-US" dirty="0"/>
              <a:t>구성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06E7A9EE-18D4-47EC-847C-D4D125D2A5F7}"/>
              </a:ext>
            </a:extLst>
          </p:cNvPr>
          <p:cNvSpPr txBox="1"/>
          <p:nvPr/>
        </p:nvSpPr>
        <p:spPr>
          <a:xfrm>
            <a:off x="4442415" y="509456"/>
            <a:ext cx="4000545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ko-KR" altLang="en-US" sz="1000" b="1" dirty="0">
                <a:latin typeface="+mn-ea"/>
                <a:cs typeface="+mj-cs"/>
              </a:rPr>
              <a:t>팝업페이지</a:t>
            </a:r>
            <a:r>
              <a:rPr lang="en-US" altLang="ko-KR" sz="1000" b="1" dirty="0">
                <a:latin typeface="+mn-ea"/>
                <a:cs typeface="+mj-cs"/>
              </a:rPr>
              <a:t>_</a:t>
            </a:r>
            <a:r>
              <a:rPr lang="ko-KR" altLang="en-US" sz="1000" b="1" dirty="0">
                <a:latin typeface="+mn-ea"/>
                <a:cs typeface="+mj-cs"/>
              </a:rPr>
              <a:t>시킴이</a:t>
            </a:r>
          </a:p>
        </p:txBody>
      </p:sp>
      <p:graphicFrame>
        <p:nvGraphicFramePr>
          <p:cNvPr id="18" name="Group 455">
            <a:extLst>
              <a:ext uri="{FF2B5EF4-FFF2-40B4-BE49-F238E27FC236}">
                <a16:creationId xmlns:a16="http://schemas.microsoft.com/office/drawing/2014/main" id="{DE554977-73F6-4FA3-8E6E-177298D941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4854729"/>
              </p:ext>
            </p:extLst>
          </p:nvPr>
        </p:nvGraphicFramePr>
        <p:xfrm>
          <a:off x="8682181" y="768599"/>
          <a:ext cx="3365886" cy="2959250"/>
        </p:xfrm>
        <a:graphic>
          <a:graphicData uri="http://schemas.openxmlformats.org/drawingml/2006/table">
            <a:tbl>
              <a:tblPr/>
              <a:tblGrid>
                <a:gridCol w="280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55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0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기존 팝업페이지에서 시킴이 팝업만 생기는 형태 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시킴이 팝업사이즈</a:t>
                      </a: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(440*500)</a:t>
                      </a:r>
                      <a:endParaRPr lang="en-US" altLang="ko-KR" sz="900" dirty="0">
                        <a:solidFill>
                          <a:srgbClr val="FF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시킴이 설명 텍스트</a:t>
                      </a:r>
                      <a:endParaRPr lang="en-US" altLang="ko-KR" sz="900" dirty="0">
                        <a:solidFill>
                          <a:srgbClr val="FF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9836805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숫자 아이콘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숫자 변경가능</a:t>
                      </a:r>
                      <a:endParaRPr lang="en-US" altLang="ko-KR" sz="90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endParaRPr lang="en-US" altLang="ko-KR" sz="900" dirty="0">
                        <a:solidFill>
                          <a:srgbClr val="FF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6174642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시작 아이콘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클릭 시 시킴이 팝업페이지</a:t>
                      </a: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2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로 이동 </a:t>
                      </a: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900" kern="1200" dirty="0" err="1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뒷페이지</a:t>
                      </a: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)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endParaRPr lang="en-US" altLang="ko-KR" sz="900" dirty="0">
                        <a:solidFill>
                          <a:srgbClr val="FF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8817575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9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X</a:t>
                      </a: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버튼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3957849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FA5C3AB8-2240-4810-ACEA-F5EC0DA8E752}"/>
              </a:ext>
            </a:extLst>
          </p:cNvPr>
          <p:cNvSpPr txBox="1"/>
          <p:nvPr/>
        </p:nvSpPr>
        <p:spPr>
          <a:xfrm>
            <a:off x="9395350" y="56451"/>
            <a:ext cx="2651242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dirty="0">
                <a:latin typeface="+mn-ea"/>
                <a:cs typeface="+mj-cs"/>
              </a:rPr>
              <a:t>01(</a:t>
            </a:r>
            <a:r>
              <a:rPr lang="ko-KR" altLang="en-US" sz="1000" dirty="0">
                <a:latin typeface="+mn-ea"/>
                <a:cs typeface="+mj-cs"/>
              </a:rPr>
              <a:t>단원</a:t>
            </a:r>
            <a:r>
              <a:rPr lang="en-US" altLang="ko-KR" sz="1000" dirty="0">
                <a:latin typeface="+mn-ea"/>
                <a:cs typeface="+mj-cs"/>
              </a:rPr>
              <a:t>)_01(</a:t>
            </a:r>
            <a:r>
              <a:rPr lang="ko-KR" altLang="en-US" sz="1000" dirty="0">
                <a:latin typeface="+mn-ea"/>
                <a:cs typeface="+mj-cs"/>
              </a:rPr>
              <a:t>페이지수</a:t>
            </a:r>
            <a:r>
              <a:rPr lang="en-US" altLang="ko-KR" sz="1000" dirty="0">
                <a:latin typeface="+mn-ea"/>
                <a:cs typeface="+mj-cs"/>
              </a:rPr>
              <a:t>)_01(</a:t>
            </a:r>
            <a:r>
              <a:rPr lang="ko-KR" altLang="en-US" sz="1000" dirty="0">
                <a:latin typeface="+mn-ea"/>
                <a:cs typeface="+mj-cs"/>
              </a:rPr>
              <a:t>팝업순서</a:t>
            </a:r>
            <a:r>
              <a:rPr lang="en-US" altLang="ko-KR" sz="1000" dirty="0">
                <a:latin typeface="+mn-ea"/>
                <a:cs typeface="+mj-cs"/>
              </a:rPr>
              <a:t>)</a:t>
            </a:r>
            <a:endParaRPr lang="ko-KR" altLang="en-US" sz="1000" dirty="0">
              <a:latin typeface="+mn-ea"/>
              <a:cs typeface="+mj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2C4CF3-F316-48D4-B9C8-2C4216603A04}"/>
              </a:ext>
            </a:extLst>
          </p:cNvPr>
          <p:cNvSpPr txBox="1"/>
          <p:nvPr/>
        </p:nvSpPr>
        <p:spPr>
          <a:xfrm>
            <a:off x="293036" y="5910146"/>
            <a:ext cx="8040642" cy="73598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0" marR="0" indent="0" algn="l" defTabSz="914400" rtl="0" eaLnBrk="1" fontAlgn="auto" latinLnBrk="1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ko-KR" altLang="en-US" sz="1000" b="1" dirty="0">
              <a:latin typeface="+mn-ea"/>
              <a:cs typeface="+mj-cs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E7B5D7AA-F4DD-44C7-BA6A-086649774B17}"/>
              </a:ext>
            </a:extLst>
          </p:cNvPr>
          <p:cNvSpPr/>
          <p:nvPr/>
        </p:nvSpPr>
        <p:spPr>
          <a:xfrm>
            <a:off x="649381" y="1234068"/>
            <a:ext cx="7456449" cy="41565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408B14BD-CE4E-4C27-8A36-310621189302}"/>
              </a:ext>
            </a:extLst>
          </p:cNvPr>
          <p:cNvSpPr/>
          <p:nvPr/>
        </p:nvSpPr>
        <p:spPr>
          <a:xfrm>
            <a:off x="649381" y="4820212"/>
            <a:ext cx="7456449" cy="552631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CC459B30-CBE6-4CED-8887-E74E8F19EA43}"/>
              </a:ext>
            </a:extLst>
          </p:cNvPr>
          <p:cNvSpPr/>
          <p:nvPr/>
        </p:nvSpPr>
        <p:spPr>
          <a:xfrm>
            <a:off x="649381" y="1211377"/>
            <a:ext cx="7456449" cy="552631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C3790C40-FEBD-4400-A6F3-AD5D825CAA8F}"/>
              </a:ext>
            </a:extLst>
          </p:cNvPr>
          <p:cNvSpPr/>
          <p:nvPr/>
        </p:nvSpPr>
        <p:spPr>
          <a:xfrm>
            <a:off x="764112" y="1245709"/>
            <a:ext cx="3213155" cy="47211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D4F2353E-D92A-43F0-97E3-66DF87491A3F}"/>
              </a:ext>
            </a:extLst>
          </p:cNvPr>
          <p:cNvSpPr/>
          <p:nvPr/>
        </p:nvSpPr>
        <p:spPr>
          <a:xfrm>
            <a:off x="4165234" y="1245709"/>
            <a:ext cx="3213155" cy="47211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F6DB1CC-93B7-4FE5-8C3B-35E73EE17350}"/>
              </a:ext>
            </a:extLst>
          </p:cNvPr>
          <p:cNvSpPr txBox="1"/>
          <p:nvPr/>
        </p:nvSpPr>
        <p:spPr>
          <a:xfrm>
            <a:off x="900131" y="1297662"/>
            <a:ext cx="1991752" cy="37581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ko-KR" altLang="en-US" sz="1000" b="1" dirty="0">
                <a:latin typeface="+mn-ea"/>
                <a:cs typeface="+mj-cs"/>
              </a:rPr>
              <a:t>단원</a:t>
            </a: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347E8BB9-72B0-448B-8208-260B8B3C20BD}"/>
              </a:ext>
            </a:extLst>
          </p:cNvPr>
          <p:cNvSpPr/>
          <p:nvPr/>
        </p:nvSpPr>
        <p:spPr>
          <a:xfrm>
            <a:off x="7640271" y="1309236"/>
            <a:ext cx="306436" cy="359767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3AB632F-F3FA-49B6-98FA-A9A4021D3FCC}"/>
              </a:ext>
            </a:extLst>
          </p:cNvPr>
          <p:cNvSpPr txBox="1"/>
          <p:nvPr/>
        </p:nvSpPr>
        <p:spPr>
          <a:xfrm>
            <a:off x="7672213" y="1361189"/>
            <a:ext cx="178451" cy="27002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b="1" dirty="0">
                <a:latin typeface="+mn-ea"/>
                <a:cs typeface="+mj-cs"/>
              </a:rPr>
              <a:t>X</a:t>
            </a:r>
            <a:endParaRPr lang="ko-KR" altLang="en-US" sz="1000" b="1" dirty="0">
              <a:latin typeface="+mn-ea"/>
              <a:cs typeface="+mj-cs"/>
            </a:endParaRP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BAD461C5-FEA3-4BC5-988A-22AA04F8FC9C}"/>
              </a:ext>
            </a:extLst>
          </p:cNvPr>
          <p:cNvSpPr/>
          <p:nvPr/>
        </p:nvSpPr>
        <p:spPr>
          <a:xfrm>
            <a:off x="713648" y="4888558"/>
            <a:ext cx="906996" cy="40170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35D7584-DEDD-4A04-8DC4-3A8058BF5430}"/>
              </a:ext>
            </a:extLst>
          </p:cNvPr>
          <p:cNvSpPr txBox="1"/>
          <p:nvPr/>
        </p:nvSpPr>
        <p:spPr>
          <a:xfrm>
            <a:off x="827423" y="4939539"/>
            <a:ext cx="1046089" cy="29973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ko-KR" altLang="en-US" sz="1000" b="1" dirty="0">
                <a:latin typeface="+mn-ea"/>
                <a:cs typeface="+mj-cs"/>
              </a:rPr>
              <a:t>정답확인</a:t>
            </a: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1CAAE632-5B0D-4B49-89EC-305152295463}"/>
              </a:ext>
            </a:extLst>
          </p:cNvPr>
          <p:cNvSpPr/>
          <p:nvPr/>
        </p:nvSpPr>
        <p:spPr>
          <a:xfrm>
            <a:off x="1785996" y="4888558"/>
            <a:ext cx="906996" cy="40170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B98CDFE-4C75-4C4C-B970-6121232B3D12}"/>
              </a:ext>
            </a:extLst>
          </p:cNvPr>
          <p:cNvSpPr txBox="1"/>
          <p:nvPr/>
        </p:nvSpPr>
        <p:spPr>
          <a:xfrm>
            <a:off x="1865468" y="4939539"/>
            <a:ext cx="722256" cy="29973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ko-KR" altLang="en-US" sz="1000" b="1" dirty="0">
                <a:latin typeface="+mn-ea"/>
                <a:cs typeface="+mj-cs"/>
              </a:rPr>
              <a:t>다시하기</a:t>
            </a:r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1987B5ED-F87E-49CE-AC09-E562D12C88E1}"/>
              </a:ext>
            </a:extLst>
          </p:cNvPr>
          <p:cNvSpPr/>
          <p:nvPr/>
        </p:nvSpPr>
        <p:spPr>
          <a:xfrm>
            <a:off x="6455755" y="4888558"/>
            <a:ext cx="906996" cy="40170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35E5AA5-58A7-4979-B55A-369746D9389F}"/>
              </a:ext>
            </a:extLst>
          </p:cNvPr>
          <p:cNvSpPr txBox="1"/>
          <p:nvPr/>
        </p:nvSpPr>
        <p:spPr>
          <a:xfrm>
            <a:off x="6569530" y="4939539"/>
            <a:ext cx="1046089" cy="29973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b="1" dirty="0">
                <a:latin typeface="+mn-ea"/>
                <a:cs typeface="+mj-cs"/>
              </a:rPr>
              <a:t>PAGE</a:t>
            </a:r>
            <a:endParaRPr lang="ko-KR" altLang="en-US" sz="1000" b="1" dirty="0">
              <a:latin typeface="+mn-ea"/>
              <a:cs typeface="+mj-cs"/>
            </a:endParaRPr>
          </a:p>
        </p:txBody>
      </p:sp>
      <p:sp>
        <p:nvSpPr>
          <p:cNvPr id="38" name="순서도: 가산 접합 37">
            <a:extLst>
              <a:ext uri="{FF2B5EF4-FFF2-40B4-BE49-F238E27FC236}">
                <a16:creationId xmlns:a16="http://schemas.microsoft.com/office/drawing/2014/main" id="{B5CA44C4-324C-4128-8118-84447C674202}"/>
              </a:ext>
            </a:extLst>
          </p:cNvPr>
          <p:cNvSpPr/>
          <p:nvPr/>
        </p:nvSpPr>
        <p:spPr>
          <a:xfrm rot="18941206">
            <a:off x="7651788" y="4953637"/>
            <a:ext cx="308132" cy="299871"/>
          </a:xfrm>
          <a:prstGeom prst="flowChartSummingJunction">
            <a:avLst/>
          </a:prstGeom>
          <a:solidFill>
            <a:schemeClr val="tx1">
              <a:lumMod val="75000"/>
              <a:lumOff val="2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39" name="그림 38">
            <a:extLst>
              <a:ext uri="{FF2B5EF4-FFF2-40B4-BE49-F238E27FC236}">
                <a16:creationId xmlns:a16="http://schemas.microsoft.com/office/drawing/2014/main" id="{9308DA00-A1EA-458D-9AF8-F14CB34774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845" y="4967782"/>
            <a:ext cx="3253140" cy="284569"/>
          </a:xfrm>
          <a:prstGeom prst="rect">
            <a:avLst/>
          </a:prstGeom>
        </p:spPr>
      </p:pic>
      <p:sp>
        <p:nvSpPr>
          <p:cNvPr id="44" name="직사각형 43">
            <a:extLst>
              <a:ext uri="{FF2B5EF4-FFF2-40B4-BE49-F238E27FC236}">
                <a16:creationId xmlns:a16="http://schemas.microsoft.com/office/drawing/2014/main" id="{963F05DA-E97E-4D89-B1A0-30BA351B0FD9}"/>
              </a:ext>
            </a:extLst>
          </p:cNvPr>
          <p:cNvSpPr/>
          <p:nvPr/>
        </p:nvSpPr>
        <p:spPr>
          <a:xfrm>
            <a:off x="3032505" y="2219910"/>
            <a:ext cx="2914811" cy="222834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6A27399-4ACB-4A15-8932-FE32E8AA3F69}"/>
              </a:ext>
            </a:extLst>
          </p:cNvPr>
          <p:cNvSpPr txBox="1"/>
          <p:nvPr/>
        </p:nvSpPr>
        <p:spPr>
          <a:xfrm>
            <a:off x="3692154" y="2370535"/>
            <a:ext cx="1595511" cy="24832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ko-KR" altLang="en-US" sz="1000" b="1" dirty="0">
                <a:latin typeface="+mn-ea"/>
                <a:cs typeface="+mj-cs"/>
              </a:rPr>
              <a:t>시킴이</a:t>
            </a:r>
            <a:endParaRPr lang="en-US" altLang="ko-KR" sz="1000" b="1" dirty="0">
              <a:latin typeface="+mn-ea"/>
              <a:cs typeface="+mj-cs"/>
            </a:endParaRPr>
          </a:p>
          <a:p>
            <a:pPr algn="ctr">
              <a:spcBef>
                <a:spcPct val="0"/>
              </a:spcBef>
            </a:pPr>
            <a:r>
              <a:rPr lang="ko-KR" altLang="en-US" sz="1000" b="1" dirty="0">
                <a:latin typeface="+mn-ea"/>
                <a:cs typeface="+mj-cs"/>
              </a:rPr>
              <a:t>반 학생 수를 입력하세요</a:t>
            </a:r>
            <a:r>
              <a:rPr lang="en-US" altLang="ko-KR" sz="1000" b="1" dirty="0">
                <a:latin typeface="+mn-ea"/>
                <a:cs typeface="+mj-cs"/>
              </a:rPr>
              <a:t>.</a:t>
            </a:r>
            <a:endParaRPr lang="ko-KR" altLang="en-US" sz="1000" b="1" dirty="0">
              <a:latin typeface="+mn-ea"/>
              <a:cs typeface="+mj-cs"/>
            </a:endParaRPr>
          </a:p>
        </p:txBody>
      </p:sp>
      <p:sp>
        <p:nvSpPr>
          <p:cNvPr id="48" name="직사각형 47">
            <a:extLst>
              <a:ext uri="{FF2B5EF4-FFF2-40B4-BE49-F238E27FC236}">
                <a16:creationId xmlns:a16="http://schemas.microsoft.com/office/drawing/2014/main" id="{EA213FD3-9E66-4F16-BC8F-22AA18A9726F}"/>
              </a:ext>
            </a:extLst>
          </p:cNvPr>
          <p:cNvSpPr/>
          <p:nvPr/>
        </p:nvSpPr>
        <p:spPr>
          <a:xfrm>
            <a:off x="3599357" y="2723936"/>
            <a:ext cx="1775532" cy="119386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직사각형 48">
            <a:extLst>
              <a:ext uri="{FF2B5EF4-FFF2-40B4-BE49-F238E27FC236}">
                <a16:creationId xmlns:a16="http://schemas.microsoft.com/office/drawing/2014/main" id="{9DAB9FBE-479C-4151-90A1-82732CC49EF2}"/>
              </a:ext>
            </a:extLst>
          </p:cNvPr>
          <p:cNvSpPr/>
          <p:nvPr/>
        </p:nvSpPr>
        <p:spPr>
          <a:xfrm>
            <a:off x="5596348" y="2256807"/>
            <a:ext cx="274494" cy="32197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E85ED5B-2AC3-485A-8948-4BDC15823822}"/>
              </a:ext>
            </a:extLst>
          </p:cNvPr>
          <p:cNvSpPr txBox="1"/>
          <p:nvPr/>
        </p:nvSpPr>
        <p:spPr>
          <a:xfrm>
            <a:off x="5618650" y="2293892"/>
            <a:ext cx="178451" cy="27002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b="1" dirty="0">
                <a:latin typeface="+mn-ea"/>
                <a:cs typeface="+mj-cs"/>
              </a:rPr>
              <a:t>X</a:t>
            </a:r>
            <a:endParaRPr lang="ko-KR" altLang="en-US" sz="1000" b="1" dirty="0">
              <a:latin typeface="+mn-ea"/>
              <a:cs typeface="+mj-cs"/>
            </a:endParaRPr>
          </a:p>
        </p:txBody>
      </p: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6DDC3B80-23E2-4DA6-A1CE-414FFAAD486B}"/>
              </a:ext>
            </a:extLst>
          </p:cNvPr>
          <p:cNvSpPr/>
          <p:nvPr/>
        </p:nvSpPr>
        <p:spPr>
          <a:xfrm>
            <a:off x="3840089" y="4006385"/>
            <a:ext cx="1294068" cy="34234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BBD4E50-FF1F-4CE6-BE3C-D6D8947A412D}"/>
              </a:ext>
            </a:extLst>
          </p:cNvPr>
          <p:cNvSpPr txBox="1"/>
          <p:nvPr/>
        </p:nvSpPr>
        <p:spPr>
          <a:xfrm>
            <a:off x="5926814" y="2001928"/>
            <a:ext cx="284509" cy="277917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4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8B38869-1E23-4D79-B0AA-A1AAFA7296B2}"/>
              </a:ext>
            </a:extLst>
          </p:cNvPr>
          <p:cNvSpPr txBox="1"/>
          <p:nvPr/>
        </p:nvSpPr>
        <p:spPr>
          <a:xfrm>
            <a:off x="5049824" y="4159405"/>
            <a:ext cx="284509" cy="277917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</a:rPr>
              <a:t>3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A592335E-D48B-4806-88B9-CDCC8142C85E}"/>
              </a:ext>
            </a:extLst>
          </p:cNvPr>
          <p:cNvSpPr/>
          <p:nvPr/>
        </p:nvSpPr>
        <p:spPr>
          <a:xfrm>
            <a:off x="3692154" y="3973310"/>
            <a:ext cx="1657314" cy="47662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0E2A928-B9F7-4188-9A53-2A560C21E639}"/>
              </a:ext>
            </a:extLst>
          </p:cNvPr>
          <p:cNvSpPr txBox="1"/>
          <p:nvPr/>
        </p:nvSpPr>
        <p:spPr>
          <a:xfrm>
            <a:off x="5231627" y="2675401"/>
            <a:ext cx="284509" cy="277917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2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54" name="직사각형 53">
            <a:extLst>
              <a:ext uri="{FF2B5EF4-FFF2-40B4-BE49-F238E27FC236}">
                <a16:creationId xmlns:a16="http://schemas.microsoft.com/office/drawing/2014/main" id="{6B83D399-B4CC-478F-B2A7-CA621F932753}"/>
              </a:ext>
            </a:extLst>
          </p:cNvPr>
          <p:cNvSpPr/>
          <p:nvPr/>
        </p:nvSpPr>
        <p:spPr>
          <a:xfrm>
            <a:off x="3538243" y="2677597"/>
            <a:ext cx="1977893" cy="120829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743EE4B-4E35-4918-8F25-B28E7C72CF9A}"/>
              </a:ext>
            </a:extLst>
          </p:cNvPr>
          <p:cNvSpPr txBox="1"/>
          <p:nvPr/>
        </p:nvSpPr>
        <p:spPr>
          <a:xfrm>
            <a:off x="3500269" y="2230479"/>
            <a:ext cx="284509" cy="277917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</a:rPr>
              <a:t>1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56" name="직사각형 55">
            <a:extLst>
              <a:ext uri="{FF2B5EF4-FFF2-40B4-BE49-F238E27FC236}">
                <a16:creationId xmlns:a16="http://schemas.microsoft.com/office/drawing/2014/main" id="{24DCD652-D4D4-4E7B-B185-EE36ABE4240A}"/>
              </a:ext>
            </a:extLst>
          </p:cNvPr>
          <p:cNvSpPr/>
          <p:nvPr/>
        </p:nvSpPr>
        <p:spPr>
          <a:xfrm>
            <a:off x="3509091" y="2237329"/>
            <a:ext cx="1977893" cy="43834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6F68B7-AD21-4C3E-8010-E0EF57CA23F3}"/>
              </a:ext>
            </a:extLst>
          </p:cNvPr>
          <p:cNvSpPr txBox="1"/>
          <p:nvPr/>
        </p:nvSpPr>
        <p:spPr>
          <a:xfrm>
            <a:off x="4237842" y="4075989"/>
            <a:ext cx="520390" cy="21190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0" marR="0" indent="0" algn="l" defTabSz="914400" rtl="0" eaLnBrk="1" fontAlgn="auto" latinLnBrk="1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ko-KR" altLang="en-US" sz="1000" b="1" dirty="0">
                <a:latin typeface="+mn-ea"/>
                <a:cs typeface="+mj-cs"/>
              </a:rPr>
              <a:t>시작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4F13589-5F6E-4084-A353-0EDB01D543F4}"/>
              </a:ext>
            </a:extLst>
          </p:cNvPr>
          <p:cNvSpPr txBox="1"/>
          <p:nvPr/>
        </p:nvSpPr>
        <p:spPr>
          <a:xfrm>
            <a:off x="353149" y="5920217"/>
            <a:ext cx="7943357" cy="73334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>
              <a:spcBef>
                <a:spcPct val="0"/>
              </a:spcBef>
            </a:pPr>
            <a:r>
              <a:rPr lang="ko-KR" altLang="en-US" sz="1000" dirty="0" err="1">
                <a:latin typeface="+mj-ea"/>
              </a:rPr>
              <a:t>뒷페이지</a:t>
            </a:r>
            <a:r>
              <a:rPr lang="ko-KR" altLang="en-US" sz="1000" dirty="0">
                <a:latin typeface="+mj-ea"/>
              </a:rPr>
              <a:t> 시킴이 디자인을 참고해주세요</a:t>
            </a:r>
          </a:p>
        </p:txBody>
      </p:sp>
    </p:spTree>
    <p:extLst>
      <p:ext uri="{BB962C8B-B14F-4D97-AF65-F5344CB8AC3E}">
        <p14:creationId xmlns:p14="http://schemas.microsoft.com/office/powerpoint/2010/main" val="27577567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Box 152">
            <a:extLst>
              <a:ext uri="{FF2B5EF4-FFF2-40B4-BE49-F238E27FC236}">
                <a16:creationId xmlns:a16="http://schemas.microsoft.com/office/drawing/2014/main" id="{FA7F1D9A-2E0F-472E-AC11-2C8C88F05C8C}"/>
              </a:ext>
            </a:extLst>
          </p:cNvPr>
          <p:cNvSpPr txBox="1"/>
          <p:nvPr/>
        </p:nvSpPr>
        <p:spPr>
          <a:xfrm>
            <a:off x="805343" y="509456"/>
            <a:ext cx="3561558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endParaRPr lang="ko-KR" altLang="en-US" sz="1000" b="1" spc="-150" dirty="0">
              <a:latin typeface="+mn-ea"/>
              <a:cs typeface="+mj-cs"/>
            </a:endParaRPr>
          </a:p>
        </p:txBody>
      </p:sp>
      <p:sp>
        <p:nvSpPr>
          <p:cNvPr id="154" name="부제목 16">
            <a:extLst>
              <a:ext uri="{FF2B5EF4-FFF2-40B4-BE49-F238E27FC236}">
                <a16:creationId xmlns:a16="http://schemas.microsoft.com/office/drawing/2014/main" id="{B5B9C0BC-A004-4575-877F-16182F79F8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추가 기능 팝업페이지</a:t>
            </a:r>
            <a:r>
              <a:rPr lang="en-US" altLang="ko-KR" dirty="0"/>
              <a:t>_</a:t>
            </a:r>
            <a:r>
              <a:rPr lang="ko-KR" altLang="en-US" dirty="0"/>
              <a:t>구성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06E7A9EE-18D4-47EC-847C-D4D125D2A5F7}"/>
              </a:ext>
            </a:extLst>
          </p:cNvPr>
          <p:cNvSpPr txBox="1"/>
          <p:nvPr/>
        </p:nvSpPr>
        <p:spPr>
          <a:xfrm>
            <a:off x="4442415" y="509456"/>
            <a:ext cx="4000545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ko-KR" altLang="en-US" sz="1000" b="1" dirty="0">
                <a:latin typeface="+mn-ea"/>
                <a:cs typeface="+mj-cs"/>
              </a:rPr>
              <a:t>팝업페이지</a:t>
            </a:r>
            <a:r>
              <a:rPr lang="en-US" altLang="ko-KR" sz="1000" b="1" dirty="0">
                <a:latin typeface="+mn-ea"/>
                <a:cs typeface="+mj-cs"/>
              </a:rPr>
              <a:t>_</a:t>
            </a:r>
            <a:r>
              <a:rPr lang="ko-KR" altLang="en-US" sz="1000" b="1" dirty="0">
                <a:latin typeface="+mn-ea"/>
                <a:cs typeface="+mj-cs"/>
              </a:rPr>
              <a:t>시킴이</a:t>
            </a:r>
          </a:p>
        </p:txBody>
      </p:sp>
      <p:graphicFrame>
        <p:nvGraphicFramePr>
          <p:cNvPr id="18" name="Group 455">
            <a:extLst>
              <a:ext uri="{FF2B5EF4-FFF2-40B4-BE49-F238E27FC236}">
                <a16:creationId xmlns:a16="http://schemas.microsoft.com/office/drawing/2014/main" id="{DE554977-73F6-4FA3-8E6E-177298D941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7669122"/>
              </p:ext>
            </p:extLst>
          </p:nvPr>
        </p:nvGraphicFramePr>
        <p:xfrm>
          <a:off x="8682181" y="768599"/>
          <a:ext cx="3365886" cy="3551100"/>
        </p:xfrm>
        <a:graphic>
          <a:graphicData uri="http://schemas.openxmlformats.org/drawingml/2006/table">
            <a:tbl>
              <a:tblPr/>
              <a:tblGrid>
                <a:gridCol w="280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55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0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결과 팝업사이즈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(440*500)</a:t>
                      </a:r>
                      <a:endParaRPr lang="en-US" altLang="ko-KR" sz="900" dirty="0">
                        <a:solidFill>
                          <a:srgbClr val="FF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2133621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결과 텍스트 </a:t>
                      </a:r>
                      <a:endParaRPr lang="en-US" altLang="ko-KR" sz="900" dirty="0">
                        <a:solidFill>
                          <a:srgbClr val="FF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숫자 아이콘</a:t>
                      </a:r>
                      <a:endParaRPr lang="en-US" altLang="ko-KR" sz="90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endParaRPr lang="en-US" altLang="ko-KR" sz="900" dirty="0">
                        <a:solidFill>
                          <a:srgbClr val="FF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9836805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시작 아이콘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재시작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endParaRPr lang="en-US" altLang="ko-KR" sz="900" dirty="0">
                        <a:solidFill>
                          <a:srgbClr val="FF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6174642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되돌리기 아이콘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클릭 시  시킴이 팝업페이지</a:t>
                      </a: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1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로 이동</a:t>
                      </a: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앞페이지</a:t>
                      </a: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)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endParaRPr lang="en-US" altLang="ko-KR" sz="900" dirty="0">
                        <a:solidFill>
                          <a:srgbClr val="FF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8817575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5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9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X</a:t>
                      </a: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버튼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3957849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FA5C3AB8-2240-4810-ACEA-F5EC0DA8E752}"/>
              </a:ext>
            </a:extLst>
          </p:cNvPr>
          <p:cNvSpPr txBox="1"/>
          <p:nvPr/>
        </p:nvSpPr>
        <p:spPr>
          <a:xfrm>
            <a:off x="9395350" y="56451"/>
            <a:ext cx="2651242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dirty="0">
                <a:latin typeface="+mn-ea"/>
                <a:cs typeface="+mj-cs"/>
              </a:rPr>
              <a:t>01(</a:t>
            </a:r>
            <a:r>
              <a:rPr lang="ko-KR" altLang="en-US" sz="1000" dirty="0">
                <a:latin typeface="+mn-ea"/>
                <a:cs typeface="+mj-cs"/>
              </a:rPr>
              <a:t>단원</a:t>
            </a:r>
            <a:r>
              <a:rPr lang="en-US" altLang="ko-KR" sz="1000" dirty="0">
                <a:latin typeface="+mn-ea"/>
                <a:cs typeface="+mj-cs"/>
              </a:rPr>
              <a:t>)_01(</a:t>
            </a:r>
            <a:r>
              <a:rPr lang="ko-KR" altLang="en-US" sz="1000" dirty="0">
                <a:latin typeface="+mn-ea"/>
                <a:cs typeface="+mj-cs"/>
              </a:rPr>
              <a:t>페이지수</a:t>
            </a:r>
            <a:r>
              <a:rPr lang="en-US" altLang="ko-KR" sz="1000" dirty="0">
                <a:latin typeface="+mn-ea"/>
                <a:cs typeface="+mj-cs"/>
              </a:rPr>
              <a:t>)_01(</a:t>
            </a:r>
            <a:r>
              <a:rPr lang="ko-KR" altLang="en-US" sz="1000" dirty="0">
                <a:latin typeface="+mn-ea"/>
                <a:cs typeface="+mj-cs"/>
              </a:rPr>
              <a:t>팝업순서</a:t>
            </a:r>
            <a:r>
              <a:rPr lang="en-US" altLang="ko-KR" sz="1000" dirty="0">
                <a:latin typeface="+mn-ea"/>
                <a:cs typeface="+mj-cs"/>
              </a:rPr>
              <a:t>)</a:t>
            </a:r>
            <a:endParaRPr lang="ko-KR" altLang="en-US" sz="1000" dirty="0">
              <a:latin typeface="+mn-ea"/>
              <a:cs typeface="+mj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2C4CF3-F316-48D4-B9C8-2C4216603A04}"/>
              </a:ext>
            </a:extLst>
          </p:cNvPr>
          <p:cNvSpPr txBox="1"/>
          <p:nvPr/>
        </p:nvSpPr>
        <p:spPr>
          <a:xfrm>
            <a:off x="293036" y="5910146"/>
            <a:ext cx="8040642" cy="73598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0" marR="0" indent="0" algn="l" defTabSz="914400" rtl="0" eaLnBrk="1" fontAlgn="auto" latinLnBrk="1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ko-KR" altLang="en-US" sz="1000" b="1" dirty="0">
              <a:latin typeface="+mn-ea"/>
              <a:cs typeface="+mj-cs"/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924AD8E2-7E60-43B2-9A87-990B69B41654}"/>
              </a:ext>
            </a:extLst>
          </p:cNvPr>
          <p:cNvSpPr/>
          <p:nvPr/>
        </p:nvSpPr>
        <p:spPr>
          <a:xfrm>
            <a:off x="649381" y="1234068"/>
            <a:ext cx="7456449" cy="41565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5D03A59E-C299-4C53-ABAB-26B49D9E63B4}"/>
              </a:ext>
            </a:extLst>
          </p:cNvPr>
          <p:cNvSpPr/>
          <p:nvPr/>
        </p:nvSpPr>
        <p:spPr>
          <a:xfrm>
            <a:off x="649381" y="4820212"/>
            <a:ext cx="7456449" cy="552631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0FEA4AB7-9C5C-4C0E-A40C-18404260C0FB}"/>
              </a:ext>
            </a:extLst>
          </p:cNvPr>
          <p:cNvSpPr/>
          <p:nvPr/>
        </p:nvSpPr>
        <p:spPr>
          <a:xfrm>
            <a:off x="649381" y="1211377"/>
            <a:ext cx="7456449" cy="552631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E0765DFE-5044-4AF6-94ED-628A3CE9F6E1}"/>
              </a:ext>
            </a:extLst>
          </p:cNvPr>
          <p:cNvSpPr/>
          <p:nvPr/>
        </p:nvSpPr>
        <p:spPr>
          <a:xfrm>
            <a:off x="764112" y="1245709"/>
            <a:ext cx="3213155" cy="47211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294DBCC4-5789-450C-90BE-F1463FE2D341}"/>
              </a:ext>
            </a:extLst>
          </p:cNvPr>
          <p:cNvSpPr/>
          <p:nvPr/>
        </p:nvSpPr>
        <p:spPr>
          <a:xfrm>
            <a:off x="4165234" y="1245709"/>
            <a:ext cx="3213155" cy="47211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A0B5962-8DB0-4126-A15E-5FA816333170}"/>
              </a:ext>
            </a:extLst>
          </p:cNvPr>
          <p:cNvSpPr txBox="1"/>
          <p:nvPr/>
        </p:nvSpPr>
        <p:spPr>
          <a:xfrm>
            <a:off x="900131" y="1297662"/>
            <a:ext cx="1991752" cy="37581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ko-KR" altLang="en-US" sz="1000" b="1" dirty="0">
                <a:latin typeface="+mn-ea"/>
                <a:cs typeface="+mj-cs"/>
              </a:rPr>
              <a:t>단원</a:t>
            </a: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BE603183-E998-4B0F-81A6-2C816A48CA2A}"/>
              </a:ext>
            </a:extLst>
          </p:cNvPr>
          <p:cNvSpPr/>
          <p:nvPr/>
        </p:nvSpPr>
        <p:spPr>
          <a:xfrm>
            <a:off x="7640271" y="1309236"/>
            <a:ext cx="306436" cy="359767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5EEDAEF-EF64-4641-A59B-771DC88B9270}"/>
              </a:ext>
            </a:extLst>
          </p:cNvPr>
          <p:cNvSpPr txBox="1"/>
          <p:nvPr/>
        </p:nvSpPr>
        <p:spPr>
          <a:xfrm>
            <a:off x="7672213" y="1361189"/>
            <a:ext cx="178451" cy="27002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b="1" dirty="0">
                <a:latin typeface="+mn-ea"/>
                <a:cs typeface="+mj-cs"/>
              </a:rPr>
              <a:t>X</a:t>
            </a:r>
            <a:endParaRPr lang="ko-KR" altLang="en-US" sz="1000" b="1" dirty="0">
              <a:latin typeface="+mn-ea"/>
              <a:cs typeface="+mj-cs"/>
            </a:endParaRP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CEB56BEA-EA48-4263-80F3-DAB25A4DD46C}"/>
              </a:ext>
            </a:extLst>
          </p:cNvPr>
          <p:cNvSpPr/>
          <p:nvPr/>
        </p:nvSpPr>
        <p:spPr>
          <a:xfrm>
            <a:off x="713648" y="4888558"/>
            <a:ext cx="906996" cy="40170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DAEA5DD-5FDA-4748-AA2E-D72A25E2C1CD}"/>
              </a:ext>
            </a:extLst>
          </p:cNvPr>
          <p:cNvSpPr txBox="1"/>
          <p:nvPr/>
        </p:nvSpPr>
        <p:spPr>
          <a:xfrm>
            <a:off x="827423" y="4939539"/>
            <a:ext cx="1046089" cy="29973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ko-KR" altLang="en-US" sz="1000" b="1" dirty="0">
                <a:latin typeface="+mn-ea"/>
                <a:cs typeface="+mj-cs"/>
              </a:rPr>
              <a:t>정답확인</a:t>
            </a:r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61080A25-A2F4-46F0-942A-D3744FF11E39}"/>
              </a:ext>
            </a:extLst>
          </p:cNvPr>
          <p:cNvSpPr/>
          <p:nvPr/>
        </p:nvSpPr>
        <p:spPr>
          <a:xfrm>
            <a:off x="1785996" y="4888558"/>
            <a:ext cx="906996" cy="40170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C5CCC6E-8BA5-4EB7-9194-C53FFF87F472}"/>
              </a:ext>
            </a:extLst>
          </p:cNvPr>
          <p:cNvSpPr txBox="1"/>
          <p:nvPr/>
        </p:nvSpPr>
        <p:spPr>
          <a:xfrm>
            <a:off x="1865468" y="4939539"/>
            <a:ext cx="722256" cy="29973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ko-KR" altLang="en-US" sz="1000" b="1" dirty="0">
                <a:latin typeface="+mn-ea"/>
                <a:cs typeface="+mj-cs"/>
              </a:rPr>
              <a:t>다시하기</a:t>
            </a:r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9C39BA53-F5B6-4597-B269-CA5C0A4B7DEB}"/>
              </a:ext>
            </a:extLst>
          </p:cNvPr>
          <p:cNvSpPr/>
          <p:nvPr/>
        </p:nvSpPr>
        <p:spPr>
          <a:xfrm>
            <a:off x="6455755" y="4888558"/>
            <a:ext cx="906996" cy="40170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44CB598-0B15-48EE-AE5D-47D667EC162B}"/>
              </a:ext>
            </a:extLst>
          </p:cNvPr>
          <p:cNvSpPr txBox="1"/>
          <p:nvPr/>
        </p:nvSpPr>
        <p:spPr>
          <a:xfrm>
            <a:off x="6569530" y="4939539"/>
            <a:ext cx="1046089" cy="29973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b="1" dirty="0">
                <a:latin typeface="+mn-ea"/>
                <a:cs typeface="+mj-cs"/>
              </a:rPr>
              <a:t>PAGE</a:t>
            </a:r>
            <a:endParaRPr lang="ko-KR" altLang="en-US" sz="1000" b="1" dirty="0">
              <a:latin typeface="+mn-ea"/>
              <a:cs typeface="+mj-cs"/>
            </a:endParaRPr>
          </a:p>
        </p:txBody>
      </p:sp>
      <p:sp>
        <p:nvSpPr>
          <p:cNvPr id="40" name="순서도: 가산 접합 39">
            <a:extLst>
              <a:ext uri="{FF2B5EF4-FFF2-40B4-BE49-F238E27FC236}">
                <a16:creationId xmlns:a16="http://schemas.microsoft.com/office/drawing/2014/main" id="{E9084005-C3C1-4392-9256-E4083B3FE30D}"/>
              </a:ext>
            </a:extLst>
          </p:cNvPr>
          <p:cNvSpPr/>
          <p:nvPr/>
        </p:nvSpPr>
        <p:spPr>
          <a:xfrm rot="18941206">
            <a:off x="7651788" y="4953637"/>
            <a:ext cx="308132" cy="299871"/>
          </a:xfrm>
          <a:prstGeom prst="flowChartSummingJunction">
            <a:avLst/>
          </a:prstGeom>
          <a:solidFill>
            <a:schemeClr val="tx1">
              <a:lumMod val="75000"/>
              <a:lumOff val="2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41" name="그림 40">
            <a:extLst>
              <a:ext uri="{FF2B5EF4-FFF2-40B4-BE49-F238E27FC236}">
                <a16:creationId xmlns:a16="http://schemas.microsoft.com/office/drawing/2014/main" id="{8C6B3214-09B5-488E-A9C4-5D3AC01836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845" y="4967782"/>
            <a:ext cx="3253140" cy="284569"/>
          </a:xfrm>
          <a:prstGeom prst="rect">
            <a:avLst/>
          </a:prstGeom>
        </p:spPr>
      </p:pic>
      <p:sp>
        <p:nvSpPr>
          <p:cNvPr id="42" name="직사각형 41">
            <a:extLst>
              <a:ext uri="{FF2B5EF4-FFF2-40B4-BE49-F238E27FC236}">
                <a16:creationId xmlns:a16="http://schemas.microsoft.com/office/drawing/2014/main" id="{B68B2D4D-8A56-4F98-A3F0-86F93A274609}"/>
              </a:ext>
            </a:extLst>
          </p:cNvPr>
          <p:cNvSpPr/>
          <p:nvPr/>
        </p:nvSpPr>
        <p:spPr>
          <a:xfrm>
            <a:off x="3032505" y="2219910"/>
            <a:ext cx="2914811" cy="222834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5D97D73-E443-4721-91C5-E39B33D01B68}"/>
              </a:ext>
            </a:extLst>
          </p:cNvPr>
          <p:cNvSpPr txBox="1"/>
          <p:nvPr/>
        </p:nvSpPr>
        <p:spPr>
          <a:xfrm>
            <a:off x="3692154" y="2370535"/>
            <a:ext cx="1595511" cy="24832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ko-KR" altLang="en-US" sz="1000" b="1" dirty="0">
                <a:latin typeface="+mn-ea"/>
                <a:cs typeface="+mj-cs"/>
              </a:rPr>
              <a:t>결과</a:t>
            </a:r>
          </a:p>
        </p:txBody>
      </p:sp>
      <p:sp>
        <p:nvSpPr>
          <p:cNvPr id="44" name="직사각형 43">
            <a:extLst>
              <a:ext uri="{FF2B5EF4-FFF2-40B4-BE49-F238E27FC236}">
                <a16:creationId xmlns:a16="http://schemas.microsoft.com/office/drawing/2014/main" id="{45A7EB28-7794-42BE-8938-85014AABD10E}"/>
              </a:ext>
            </a:extLst>
          </p:cNvPr>
          <p:cNvSpPr/>
          <p:nvPr/>
        </p:nvSpPr>
        <p:spPr>
          <a:xfrm>
            <a:off x="3599357" y="2723936"/>
            <a:ext cx="1775532" cy="119386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5AF69777-B061-44BA-AE32-C005CD8D0DCB}"/>
              </a:ext>
            </a:extLst>
          </p:cNvPr>
          <p:cNvSpPr/>
          <p:nvPr/>
        </p:nvSpPr>
        <p:spPr>
          <a:xfrm>
            <a:off x="5596348" y="2256807"/>
            <a:ext cx="274494" cy="32197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852B3CF-ED32-490A-85AF-B98D87692BA9}"/>
              </a:ext>
            </a:extLst>
          </p:cNvPr>
          <p:cNvSpPr txBox="1"/>
          <p:nvPr/>
        </p:nvSpPr>
        <p:spPr>
          <a:xfrm>
            <a:off x="5618650" y="2293892"/>
            <a:ext cx="178451" cy="27002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b="1" dirty="0">
                <a:latin typeface="+mn-ea"/>
                <a:cs typeface="+mj-cs"/>
              </a:rPr>
              <a:t>X</a:t>
            </a:r>
            <a:endParaRPr lang="ko-KR" altLang="en-US" sz="1000" b="1" dirty="0">
              <a:latin typeface="+mn-ea"/>
              <a:cs typeface="+mj-cs"/>
            </a:endParaRPr>
          </a:p>
        </p:txBody>
      </p:sp>
      <p:sp>
        <p:nvSpPr>
          <p:cNvPr id="47" name="직사각형 46">
            <a:extLst>
              <a:ext uri="{FF2B5EF4-FFF2-40B4-BE49-F238E27FC236}">
                <a16:creationId xmlns:a16="http://schemas.microsoft.com/office/drawing/2014/main" id="{02F4DDDF-3BF7-4335-A32F-CFFF63F51C2A}"/>
              </a:ext>
            </a:extLst>
          </p:cNvPr>
          <p:cNvSpPr/>
          <p:nvPr/>
        </p:nvSpPr>
        <p:spPr>
          <a:xfrm>
            <a:off x="3037202" y="4006385"/>
            <a:ext cx="1294068" cy="34234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1168E67-51B2-47AC-9EA6-D0375A0A1118}"/>
              </a:ext>
            </a:extLst>
          </p:cNvPr>
          <p:cNvSpPr txBox="1"/>
          <p:nvPr/>
        </p:nvSpPr>
        <p:spPr>
          <a:xfrm>
            <a:off x="5926814" y="2001928"/>
            <a:ext cx="284509" cy="277917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</a:rPr>
              <a:t>5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C04B60C-F366-4DD8-AA53-7767D213EDF4}"/>
              </a:ext>
            </a:extLst>
          </p:cNvPr>
          <p:cNvSpPr txBox="1"/>
          <p:nvPr/>
        </p:nvSpPr>
        <p:spPr>
          <a:xfrm>
            <a:off x="4246937" y="4159405"/>
            <a:ext cx="284509" cy="277917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</a:rPr>
              <a:t>3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50" name="직사각형 49">
            <a:extLst>
              <a:ext uri="{FF2B5EF4-FFF2-40B4-BE49-F238E27FC236}">
                <a16:creationId xmlns:a16="http://schemas.microsoft.com/office/drawing/2014/main" id="{61D9EDE5-0EC6-4682-8CA7-3F9D5B931F10}"/>
              </a:ext>
            </a:extLst>
          </p:cNvPr>
          <p:cNvSpPr/>
          <p:nvPr/>
        </p:nvSpPr>
        <p:spPr>
          <a:xfrm>
            <a:off x="2889267" y="3973310"/>
            <a:ext cx="1657314" cy="47662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BDDAC2C-9A0B-4CAA-A513-879C03E8AAF1}"/>
              </a:ext>
            </a:extLst>
          </p:cNvPr>
          <p:cNvSpPr txBox="1"/>
          <p:nvPr/>
        </p:nvSpPr>
        <p:spPr>
          <a:xfrm>
            <a:off x="5231627" y="2675401"/>
            <a:ext cx="284509" cy="277917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2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52" name="직사각형 51">
            <a:extLst>
              <a:ext uri="{FF2B5EF4-FFF2-40B4-BE49-F238E27FC236}">
                <a16:creationId xmlns:a16="http://schemas.microsoft.com/office/drawing/2014/main" id="{F7173A7F-BFA2-4E7B-B478-F2DAFE08DC94}"/>
              </a:ext>
            </a:extLst>
          </p:cNvPr>
          <p:cNvSpPr/>
          <p:nvPr/>
        </p:nvSpPr>
        <p:spPr>
          <a:xfrm>
            <a:off x="3538243" y="2677597"/>
            <a:ext cx="1977893" cy="120829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2A6FAFE-C73D-4F66-A294-627E3833AE53}"/>
              </a:ext>
            </a:extLst>
          </p:cNvPr>
          <p:cNvSpPr txBox="1"/>
          <p:nvPr/>
        </p:nvSpPr>
        <p:spPr>
          <a:xfrm>
            <a:off x="3849668" y="2267649"/>
            <a:ext cx="284509" cy="277917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</a:rPr>
              <a:t>1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54" name="직사각형 53">
            <a:extLst>
              <a:ext uri="{FF2B5EF4-FFF2-40B4-BE49-F238E27FC236}">
                <a16:creationId xmlns:a16="http://schemas.microsoft.com/office/drawing/2014/main" id="{B9AA083F-D688-42B1-A656-5A23E95496BE}"/>
              </a:ext>
            </a:extLst>
          </p:cNvPr>
          <p:cNvSpPr/>
          <p:nvPr/>
        </p:nvSpPr>
        <p:spPr>
          <a:xfrm>
            <a:off x="3858491" y="2274499"/>
            <a:ext cx="1300802" cy="35167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55" name="직사각형 54">
            <a:extLst>
              <a:ext uri="{FF2B5EF4-FFF2-40B4-BE49-F238E27FC236}">
                <a16:creationId xmlns:a16="http://schemas.microsoft.com/office/drawing/2014/main" id="{C657B4C2-3140-4EFE-8D51-86F75FB6C831}"/>
              </a:ext>
            </a:extLst>
          </p:cNvPr>
          <p:cNvSpPr/>
          <p:nvPr/>
        </p:nvSpPr>
        <p:spPr>
          <a:xfrm>
            <a:off x="4816826" y="4003878"/>
            <a:ext cx="1294068" cy="34234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08047BF-D60C-4B12-A608-E9FFD4247251}"/>
              </a:ext>
            </a:extLst>
          </p:cNvPr>
          <p:cNvSpPr txBox="1"/>
          <p:nvPr/>
        </p:nvSpPr>
        <p:spPr>
          <a:xfrm>
            <a:off x="6026561" y="4156898"/>
            <a:ext cx="284509" cy="277917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4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57" name="직사각형 56">
            <a:extLst>
              <a:ext uri="{FF2B5EF4-FFF2-40B4-BE49-F238E27FC236}">
                <a16:creationId xmlns:a16="http://schemas.microsoft.com/office/drawing/2014/main" id="{32D36ACD-9527-403B-8167-EF65ED7C334A}"/>
              </a:ext>
            </a:extLst>
          </p:cNvPr>
          <p:cNvSpPr/>
          <p:nvPr/>
        </p:nvSpPr>
        <p:spPr>
          <a:xfrm>
            <a:off x="4668891" y="3970803"/>
            <a:ext cx="1657314" cy="47662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454BADC-0C0D-4D29-ACCC-DD519E3D85EB}"/>
              </a:ext>
            </a:extLst>
          </p:cNvPr>
          <p:cNvSpPr txBox="1"/>
          <p:nvPr/>
        </p:nvSpPr>
        <p:spPr>
          <a:xfrm>
            <a:off x="3435181" y="4065366"/>
            <a:ext cx="520390" cy="21190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0" marR="0" indent="0" algn="l" defTabSz="914400" rtl="0" eaLnBrk="1" fontAlgn="auto" latinLnBrk="1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ko-KR" altLang="en-US" sz="1000" b="1" dirty="0">
                <a:latin typeface="+mn-ea"/>
                <a:cs typeface="+mj-cs"/>
              </a:rPr>
              <a:t>시작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A000D5A-6663-41EC-9F2D-176980209280}"/>
              </a:ext>
            </a:extLst>
          </p:cNvPr>
          <p:cNvSpPr txBox="1"/>
          <p:nvPr/>
        </p:nvSpPr>
        <p:spPr>
          <a:xfrm>
            <a:off x="5101647" y="4064160"/>
            <a:ext cx="724738" cy="21190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0" marR="0" indent="0" algn="l" defTabSz="914400" rtl="0" eaLnBrk="1" fontAlgn="auto" latinLnBrk="1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ko-KR" altLang="en-US" sz="1000" b="1">
                <a:latin typeface="+mn-ea"/>
                <a:cs typeface="+mj-cs"/>
              </a:rPr>
              <a:t>되돌리기</a:t>
            </a:r>
            <a:endParaRPr lang="ko-KR" altLang="en-US" sz="1000" b="1" dirty="0">
              <a:latin typeface="+mn-ea"/>
              <a:cs typeface="+mj-cs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04F4987-4092-409D-B466-79E83C3DC491}"/>
              </a:ext>
            </a:extLst>
          </p:cNvPr>
          <p:cNvSpPr txBox="1"/>
          <p:nvPr/>
        </p:nvSpPr>
        <p:spPr>
          <a:xfrm>
            <a:off x="353149" y="5920217"/>
            <a:ext cx="7943357" cy="73334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>
              <a:spcBef>
                <a:spcPct val="0"/>
              </a:spcBef>
            </a:pPr>
            <a:r>
              <a:rPr lang="ko-KR" altLang="en-US" sz="1000" dirty="0" err="1">
                <a:latin typeface="+mj-ea"/>
              </a:rPr>
              <a:t>뒷</a:t>
            </a:r>
            <a:r>
              <a:rPr lang="ko-KR" altLang="en-US" sz="1000" dirty="0">
                <a:latin typeface="+mj-ea"/>
              </a:rPr>
              <a:t> 페이지 시킴이 디자인을 참고해주세요</a:t>
            </a:r>
          </a:p>
        </p:txBody>
      </p:sp>
    </p:spTree>
    <p:extLst>
      <p:ext uri="{BB962C8B-B14F-4D97-AF65-F5344CB8AC3E}">
        <p14:creationId xmlns:p14="http://schemas.microsoft.com/office/powerpoint/2010/main" val="17675578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Box 152">
            <a:extLst>
              <a:ext uri="{FF2B5EF4-FFF2-40B4-BE49-F238E27FC236}">
                <a16:creationId xmlns:a16="http://schemas.microsoft.com/office/drawing/2014/main" id="{FA7F1D9A-2E0F-472E-AC11-2C8C88F05C8C}"/>
              </a:ext>
            </a:extLst>
          </p:cNvPr>
          <p:cNvSpPr txBox="1"/>
          <p:nvPr/>
        </p:nvSpPr>
        <p:spPr>
          <a:xfrm>
            <a:off x="805343" y="509456"/>
            <a:ext cx="3561558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endParaRPr lang="ko-KR" altLang="en-US" sz="1000" b="1" spc="-150" dirty="0">
              <a:latin typeface="+mn-ea"/>
              <a:cs typeface="+mj-cs"/>
            </a:endParaRPr>
          </a:p>
        </p:txBody>
      </p:sp>
      <p:sp>
        <p:nvSpPr>
          <p:cNvPr id="154" name="부제목 16">
            <a:extLst>
              <a:ext uri="{FF2B5EF4-FFF2-40B4-BE49-F238E27FC236}">
                <a16:creationId xmlns:a16="http://schemas.microsoft.com/office/drawing/2014/main" id="{B5B9C0BC-A004-4575-877F-16182F79F8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추가 기능 팝업페이지</a:t>
            </a:r>
            <a:r>
              <a:rPr lang="en-US" altLang="ko-KR" dirty="0"/>
              <a:t>_</a:t>
            </a:r>
            <a:r>
              <a:rPr lang="ko-KR" altLang="en-US" dirty="0"/>
              <a:t>참고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06E7A9EE-18D4-47EC-847C-D4D125D2A5F7}"/>
              </a:ext>
            </a:extLst>
          </p:cNvPr>
          <p:cNvSpPr txBox="1"/>
          <p:nvPr/>
        </p:nvSpPr>
        <p:spPr>
          <a:xfrm>
            <a:off x="4442415" y="509456"/>
            <a:ext cx="4000545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ko-KR" altLang="en-US" sz="1000" b="1" dirty="0">
                <a:latin typeface="+mn-ea"/>
                <a:cs typeface="+mj-cs"/>
              </a:rPr>
              <a:t>팝업페이지</a:t>
            </a:r>
            <a:r>
              <a:rPr lang="en-US" altLang="ko-KR" sz="1000" b="1" dirty="0">
                <a:latin typeface="+mn-ea"/>
                <a:cs typeface="+mj-cs"/>
              </a:rPr>
              <a:t>_</a:t>
            </a:r>
            <a:r>
              <a:rPr lang="ko-KR" altLang="en-US" sz="1000" b="1" dirty="0">
                <a:latin typeface="+mn-ea"/>
                <a:cs typeface="+mj-cs"/>
              </a:rPr>
              <a:t>시킴이</a:t>
            </a:r>
            <a:r>
              <a:rPr lang="en-US" altLang="ko-KR" sz="1000" b="1" dirty="0">
                <a:latin typeface="+mn-ea"/>
                <a:cs typeface="+mj-cs"/>
              </a:rPr>
              <a:t>(</a:t>
            </a:r>
            <a:r>
              <a:rPr lang="ko-KR" altLang="en-US" sz="1000" b="1" dirty="0">
                <a:latin typeface="+mn-ea"/>
                <a:cs typeface="+mj-cs"/>
              </a:rPr>
              <a:t>참고</a:t>
            </a:r>
            <a:r>
              <a:rPr lang="en-US" altLang="ko-KR" sz="1000" b="1" dirty="0">
                <a:latin typeface="+mn-ea"/>
                <a:cs typeface="+mj-cs"/>
              </a:rPr>
              <a:t>)</a:t>
            </a:r>
            <a:endParaRPr lang="ko-KR" altLang="en-US" sz="1000" b="1" dirty="0">
              <a:latin typeface="+mn-ea"/>
              <a:cs typeface="+mj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A5C3AB8-2240-4810-ACEA-F5EC0DA8E752}"/>
              </a:ext>
            </a:extLst>
          </p:cNvPr>
          <p:cNvSpPr txBox="1"/>
          <p:nvPr/>
        </p:nvSpPr>
        <p:spPr>
          <a:xfrm>
            <a:off x="9395350" y="56451"/>
            <a:ext cx="2651242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dirty="0">
                <a:latin typeface="+mn-ea"/>
                <a:cs typeface="+mj-cs"/>
              </a:rPr>
              <a:t>01(</a:t>
            </a:r>
            <a:r>
              <a:rPr lang="ko-KR" altLang="en-US" sz="1000" dirty="0">
                <a:latin typeface="+mn-ea"/>
                <a:cs typeface="+mj-cs"/>
              </a:rPr>
              <a:t>단원</a:t>
            </a:r>
            <a:r>
              <a:rPr lang="en-US" altLang="ko-KR" sz="1000" dirty="0">
                <a:latin typeface="+mn-ea"/>
                <a:cs typeface="+mj-cs"/>
              </a:rPr>
              <a:t>)_01(</a:t>
            </a:r>
            <a:r>
              <a:rPr lang="ko-KR" altLang="en-US" sz="1000" dirty="0">
                <a:latin typeface="+mn-ea"/>
                <a:cs typeface="+mj-cs"/>
              </a:rPr>
              <a:t>페이지수</a:t>
            </a:r>
            <a:r>
              <a:rPr lang="en-US" altLang="ko-KR" sz="1000" dirty="0">
                <a:latin typeface="+mn-ea"/>
                <a:cs typeface="+mj-cs"/>
              </a:rPr>
              <a:t>)_01(</a:t>
            </a:r>
            <a:r>
              <a:rPr lang="ko-KR" altLang="en-US" sz="1000" dirty="0">
                <a:latin typeface="+mn-ea"/>
                <a:cs typeface="+mj-cs"/>
              </a:rPr>
              <a:t>팝업순서</a:t>
            </a:r>
            <a:r>
              <a:rPr lang="en-US" altLang="ko-KR" sz="1000" dirty="0">
                <a:latin typeface="+mn-ea"/>
                <a:cs typeface="+mj-cs"/>
              </a:rPr>
              <a:t>)</a:t>
            </a:r>
            <a:endParaRPr lang="ko-KR" altLang="en-US" sz="1000" dirty="0">
              <a:latin typeface="+mn-ea"/>
              <a:cs typeface="+mj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2C4CF3-F316-48D4-B9C8-2C4216603A04}"/>
              </a:ext>
            </a:extLst>
          </p:cNvPr>
          <p:cNvSpPr txBox="1"/>
          <p:nvPr/>
        </p:nvSpPr>
        <p:spPr>
          <a:xfrm>
            <a:off x="293036" y="5910146"/>
            <a:ext cx="8040642" cy="73598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0" marR="0" indent="0" algn="l" defTabSz="914400" rtl="0" eaLnBrk="1" fontAlgn="auto" latinLnBrk="1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ko-KR" altLang="en-US" sz="1000" b="1" dirty="0">
              <a:latin typeface="+mn-ea"/>
              <a:cs typeface="+mj-cs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04F4987-4092-409D-B466-79E83C3DC491}"/>
              </a:ext>
            </a:extLst>
          </p:cNvPr>
          <p:cNvSpPr txBox="1"/>
          <p:nvPr/>
        </p:nvSpPr>
        <p:spPr>
          <a:xfrm>
            <a:off x="353149" y="5920217"/>
            <a:ext cx="7943357" cy="73334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>
              <a:spcBef>
                <a:spcPct val="0"/>
              </a:spcBef>
            </a:pPr>
            <a:r>
              <a:rPr lang="ko-KR" altLang="en-US" sz="1000" dirty="0" err="1">
                <a:latin typeface="+mj-ea"/>
              </a:rPr>
              <a:t>뒷</a:t>
            </a:r>
            <a:r>
              <a:rPr lang="ko-KR" altLang="en-US" sz="1000" dirty="0">
                <a:latin typeface="+mj-ea"/>
              </a:rPr>
              <a:t> 페이지 시킴이 디자인을 참고해주세요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B6BF424A-6E25-424E-9E1D-62FC8AFF37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53" y="1109831"/>
            <a:ext cx="4192122" cy="2254760"/>
          </a:xfrm>
          <a:prstGeom prst="rect">
            <a:avLst/>
          </a:prstGeom>
        </p:spPr>
      </p:pic>
      <p:pic>
        <p:nvPicPr>
          <p:cNvPr id="61" name="그림 60">
            <a:extLst>
              <a:ext uri="{FF2B5EF4-FFF2-40B4-BE49-F238E27FC236}">
                <a16:creationId xmlns:a16="http://schemas.microsoft.com/office/drawing/2014/main" id="{B421F8E5-C7FD-4BCB-AC54-AEB7B7DA6D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97605" y="3493410"/>
            <a:ext cx="4192122" cy="190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2776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Box 152">
            <a:extLst>
              <a:ext uri="{FF2B5EF4-FFF2-40B4-BE49-F238E27FC236}">
                <a16:creationId xmlns:a16="http://schemas.microsoft.com/office/drawing/2014/main" id="{FA7F1D9A-2E0F-472E-AC11-2C8C88F05C8C}"/>
              </a:ext>
            </a:extLst>
          </p:cNvPr>
          <p:cNvSpPr txBox="1"/>
          <p:nvPr/>
        </p:nvSpPr>
        <p:spPr>
          <a:xfrm>
            <a:off x="805343" y="509456"/>
            <a:ext cx="3561558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endParaRPr lang="ko-KR" altLang="en-US" sz="1000" b="1" spc="-150" dirty="0">
              <a:latin typeface="+mn-ea"/>
              <a:cs typeface="+mj-cs"/>
            </a:endParaRPr>
          </a:p>
        </p:txBody>
      </p:sp>
      <p:sp>
        <p:nvSpPr>
          <p:cNvPr id="154" name="부제목 16">
            <a:extLst>
              <a:ext uri="{FF2B5EF4-FFF2-40B4-BE49-F238E27FC236}">
                <a16:creationId xmlns:a16="http://schemas.microsoft.com/office/drawing/2014/main" id="{B5B9C0BC-A004-4575-877F-16182F79F8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 err="1"/>
              <a:t>메인페이지</a:t>
            </a:r>
            <a:r>
              <a:rPr lang="en-US" altLang="ko-KR" dirty="0"/>
              <a:t>_</a:t>
            </a:r>
            <a:r>
              <a:rPr lang="ko-KR" altLang="en-US" dirty="0"/>
              <a:t>구성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06E7A9EE-18D4-47EC-847C-D4D125D2A5F7}"/>
              </a:ext>
            </a:extLst>
          </p:cNvPr>
          <p:cNvSpPr txBox="1"/>
          <p:nvPr/>
        </p:nvSpPr>
        <p:spPr>
          <a:xfrm>
            <a:off x="4442415" y="509456"/>
            <a:ext cx="4000545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ko-KR" altLang="en-US" sz="1000" b="1" dirty="0" err="1">
                <a:latin typeface="+mn-ea"/>
                <a:cs typeface="+mj-cs"/>
              </a:rPr>
              <a:t>메인페이지</a:t>
            </a:r>
            <a:r>
              <a:rPr lang="en-US" altLang="ko-KR" sz="1000" b="1" dirty="0">
                <a:latin typeface="+mn-ea"/>
                <a:cs typeface="+mj-cs"/>
              </a:rPr>
              <a:t>_</a:t>
            </a:r>
            <a:r>
              <a:rPr lang="ko-KR" altLang="en-US" sz="1000" b="1" dirty="0">
                <a:latin typeface="+mn-ea"/>
                <a:cs typeface="+mj-cs"/>
              </a:rPr>
              <a:t>사이즈</a:t>
            </a:r>
          </a:p>
        </p:txBody>
      </p:sp>
      <p:graphicFrame>
        <p:nvGraphicFramePr>
          <p:cNvPr id="18" name="Group 455">
            <a:extLst>
              <a:ext uri="{FF2B5EF4-FFF2-40B4-BE49-F238E27FC236}">
                <a16:creationId xmlns:a16="http://schemas.microsoft.com/office/drawing/2014/main" id="{DE554977-73F6-4FA3-8E6E-177298D941EF}"/>
              </a:ext>
            </a:extLst>
          </p:cNvPr>
          <p:cNvGraphicFramePr>
            <a:graphicFrameLocks noGrp="1"/>
          </p:cNvGraphicFramePr>
          <p:nvPr/>
        </p:nvGraphicFramePr>
        <p:xfrm>
          <a:off x="8682181" y="768599"/>
          <a:ext cx="3365886" cy="2227264"/>
        </p:xfrm>
        <a:graphic>
          <a:graphicData uri="http://schemas.openxmlformats.org/drawingml/2006/table">
            <a:tbl>
              <a:tblPr/>
              <a:tblGrid>
                <a:gridCol w="280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55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0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전체 영역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1920*1080</a:t>
                      </a:r>
                      <a:endParaRPr lang="en-US" altLang="ko-KR" sz="900" dirty="0">
                        <a:solidFill>
                          <a:srgbClr val="FF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3199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상단 영역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1920*125</a:t>
                      </a:r>
                      <a:endParaRPr lang="en-US" altLang="ko-KR" sz="90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altLang="ko-KR" sz="900" b="0" dirty="0">
                        <a:solidFill>
                          <a:schemeClr val="tx1"/>
                        </a:solidFill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0774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컨텐츠 영역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1920*955</a:t>
                      </a:r>
                      <a:endParaRPr lang="en-US" altLang="ko-KR" sz="900" b="0" dirty="0">
                        <a:solidFill>
                          <a:schemeClr val="tx1"/>
                        </a:solidFill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8176512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FA5C3AB8-2240-4810-ACEA-F5EC0DA8E752}"/>
              </a:ext>
            </a:extLst>
          </p:cNvPr>
          <p:cNvSpPr txBox="1"/>
          <p:nvPr/>
        </p:nvSpPr>
        <p:spPr>
          <a:xfrm>
            <a:off x="9395350" y="56451"/>
            <a:ext cx="2651242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dirty="0">
                <a:latin typeface="+mn-ea"/>
                <a:cs typeface="+mj-cs"/>
              </a:rPr>
              <a:t>01(</a:t>
            </a:r>
            <a:r>
              <a:rPr lang="ko-KR" altLang="en-US" sz="1000" dirty="0">
                <a:latin typeface="+mn-ea"/>
                <a:cs typeface="+mj-cs"/>
              </a:rPr>
              <a:t>단원</a:t>
            </a:r>
            <a:r>
              <a:rPr lang="en-US" altLang="ko-KR" sz="1000" dirty="0">
                <a:latin typeface="+mn-ea"/>
                <a:cs typeface="+mj-cs"/>
              </a:rPr>
              <a:t>)_01(</a:t>
            </a:r>
            <a:r>
              <a:rPr lang="ko-KR" altLang="en-US" sz="1000" dirty="0">
                <a:latin typeface="+mn-ea"/>
                <a:cs typeface="+mj-cs"/>
              </a:rPr>
              <a:t>페이지수</a:t>
            </a:r>
            <a:r>
              <a:rPr lang="en-US" altLang="ko-KR" sz="1000" dirty="0">
                <a:latin typeface="+mn-ea"/>
                <a:cs typeface="+mj-cs"/>
              </a:rPr>
              <a:t>)_01(</a:t>
            </a:r>
            <a:r>
              <a:rPr lang="ko-KR" altLang="en-US" sz="1000" dirty="0">
                <a:latin typeface="+mn-ea"/>
                <a:cs typeface="+mj-cs"/>
              </a:rPr>
              <a:t>팝업순서</a:t>
            </a:r>
            <a:r>
              <a:rPr lang="en-US" altLang="ko-KR" sz="1000" dirty="0">
                <a:latin typeface="+mn-ea"/>
                <a:cs typeface="+mj-cs"/>
              </a:rPr>
              <a:t>)</a:t>
            </a:r>
            <a:endParaRPr lang="ko-KR" altLang="en-US" sz="1000" dirty="0">
              <a:latin typeface="+mn-ea"/>
              <a:cs typeface="+mj-cs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0BD95673-B912-4454-9BDF-8C6623B41B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4129" y="1255504"/>
            <a:ext cx="7125543" cy="400974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6917B94-92E6-43B9-B66B-5816A5F9193D}"/>
              </a:ext>
            </a:extLst>
          </p:cNvPr>
          <p:cNvSpPr txBox="1"/>
          <p:nvPr/>
        </p:nvSpPr>
        <p:spPr>
          <a:xfrm>
            <a:off x="636128" y="1140352"/>
            <a:ext cx="255970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1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27DDDA67-1286-4D6D-A638-D4380594B010}"/>
              </a:ext>
            </a:extLst>
          </p:cNvPr>
          <p:cNvSpPr/>
          <p:nvPr/>
        </p:nvSpPr>
        <p:spPr>
          <a:xfrm>
            <a:off x="646771" y="1140352"/>
            <a:ext cx="7456449" cy="5397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2C4CF3-F316-48D4-B9C8-2C4216603A04}"/>
              </a:ext>
            </a:extLst>
          </p:cNvPr>
          <p:cNvSpPr txBox="1"/>
          <p:nvPr/>
        </p:nvSpPr>
        <p:spPr>
          <a:xfrm>
            <a:off x="293036" y="5910146"/>
            <a:ext cx="8040642" cy="73598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0" marR="0" indent="0" algn="l" defTabSz="914400" rtl="0" eaLnBrk="1" fontAlgn="auto" latinLnBrk="1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ko-KR" altLang="en-US" sz="1000" b="1" dirty="0">
              <a:latin typeface="+mn-ea"/>
              <a:cs typeface="+mj-cs"/>
            </a:endParaRPr>
          </a:p>
        </p:txBody>
      </p:sp>
      <p:pic>
        <p:nvPicPr>
          <p:cNvPr id="13" name="Picture 7">
            <a:extLst>
              <a:ext uri="{FF2B5EF4-FFF2-40B4-BE49-F238E27FC236}">
                <a16:creationId xmlns:a16="http://schemas.microsoft.com/office/drawing/2014/main" id="{95E65EC7-78FE-4CD5-993E-46AF010A9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1219004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7">
            <a:extLst>
              <a:ext uri="{FF2B5EF4-FFF2-40B4-BE49-F238E27FC236}">
                <a16:creationId xmlns:a16="http://schemas.microsoft.com/office/drawing/2014/main" id="{4D4A532B-060B-435D-AEB8-FB88D0969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53" y="0"/>
            <a:ext cx="1219004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ectangle 3">
            <a:extLst>
              <a:ext uri="{FF2B5EF4-FFF2-40B4-BE49-F238E27FC236}">
                <a16:creationId xmlns:a16="http://schemas.microsoft.com/office/drawing/2014/main" id="{7BA4B76F-3AF1-4CB6-B433-79C54D069FD3}"/>
              </a:ext>
            </a:extLst>
          </p:cNvPr>
          <p:cNvSpPr txBox="1">
            <a:spLocks noChangeArrowheads="1"/>
          </p:cNvSpPr>
          <p:nvPr/>
        </p:nvSpPr>
        <p:spPr>
          <a:xfrm>
            <a:off x="3130868" y="2770204"/>
            <a:ext cx="5932217" cy="1418413"/>
          </a:xfrm>
          <a:prstGeom prst="rect">
            <a:avLst/>
          </a:prstGeom>
          <a:ln/>
        </p:spPr>
        <p:txBody>
          <a:bodyPr anchor="ctr"/>
          <a:lstStyle>
            <a:lvl1pPr algn="ctr" defTabSz="1125444" rtl="0" eaLnBrk="1" latinLnBrk="1" hangingPunct="1">
              <a:spcBef>
                <a:spcPct val="0"/>
              </a:spcBef>
              <a:buNone/>
              <a:defRPr sz="4677" b="1" kern="1200" baseline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Arial" panose="020B0604020202020204" pitchFamily="34" charset="0"/>
              </a:defRPr>
            </a:lvl1pPr>
          </a:lstStyle>
          <a:p>
            <a:r>
              <a:rPr lang="ko-KR" altLang="en-US" sz="4200" dirty="0"/>
              <a:t>팝업 페이지</a:t>
            </a:r>
            <a:r>
              <a:rPr lang="en-US" altLang="ko-KR" sz="4200" dirty="0"/>
              <a:t>_</a:t>
            </a:r>
            <a:r>
              <a:rPr lang="ko-KR" altLang="en-US" sz="4200" dirty="0"/>
              <a:t>컨셉</a:t>
            </a:r>
            <a:endParaRPr lang="en-US" altLang="ko-KR" sz="4200" dirty="0"/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36F94E21-881B-4903-9BA7-9FAAA1851382}"/>
              </a:ext>
            </a:extLst>
          </p:cNvPr>
          <p:cNvGrpSpPr/>
          <p:nvPr/>
        </p:nvGrpSpPr>
        <p:grpSpPr>
          <a:xfrm>
            <a:off x="5305663" y="2928934"/>
            <a:ext cx="1582626" cy="71438"/>
            <a:chOff x="952472" y="2571744"/>
            <a:chExt cx="5429288" cy="45719"/>
          </a:xfrm>
        </p:grpSpPr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id="{60CB29D7-9133-4A6B-A8CB-6761D56C553D}"/>
                </a:ext>
              </a:extLst>
            </p:cNvPr>
            <p:cNvSpPr/>
            <p:nvPr userDrawn="1"/>
          </p:nvSpPr>
          <p:spPr>
            <a:xfrm>
              <a:off x="952472" y="2571744"/>
              <a:ext cx="5429288" cy="45719"/>
            </a:xfrm>
            <a:prstGeom prst="rect">
              <a:avLst/>
            </a:prstGeom>
            <a:solidFill>
              <a:srgbClr val="6D63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15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A081D8D6-64E5-4A63-ADD5-DAF60E24DA0E}"/>
                </a:ext>
              </a:extLst>
            </p:cNvPr>
            <p:cNvSpPr/>
            <p:nvPr userDrawn="1"/>
          </p:nvSpPr>
          <p:spPr>
            <a:xfrm>
              <a:off x="952472" y="2571744"/>
              <a:ext cx="1714512" cy="45719"/>
            </a:xfrm>
            <a:prstGeom prst="rect">
              <a:avLst/>
            </a:prstGeom>
            <a:solidFill>
              <a:srgbClr val="6BA1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15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55895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Box 152">
            <a:extLst>
              <a:ext uri="{FF2B5EF4-FFF2-40B4-BE49-F238E27FC236}">
                <a16:creationId xmlns:a16="http://schemas.microsoft.com/office/drawing/2014/main" id="{FA7F1D9A-2E0F-472E-AC11-2C8C88F05C8C}"/>
              </a:ext>
            </a:extLst>
          </p:cNvPr>
          <p:cNvSpPr txBox="1"/>
          <p:nvPr/>
        </p:nvSpPr>
        <p:spPr>
          <a:xfrm>
            <a:off x="805343" y="509456"/>
            <a:ext cx="3561558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ko-KR" altLang="en-US" sz="1000" b="1" spc="-150" dirty="0">
                <a:latin typeface="+mn-ea"/>
                <a:cs typeface="+mj-cs"/>
              </a:rPr>
              <a:t>과학</a:t>
            </a:r>
          </a:p>
        </p:txBody>
      </p:sp>
      <p:sp>
        <p:nvSpPr>
          <p:cNvPr id="154" name="부제목 16">
            <a:extLst>
              <a:ext uri="{FF2B5EF4-FFF2-40B4-BE49-F238E27FC236}">
                <a16:creationId xmlns:a16="http://schemas.microsoft.com/office/drawing/2014/main" id="{B5B9C0BC-A004-4575-877F-16182F79F8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팝업페이지</a:t>
            </a:r>
            <a:r>
              <a:rPr lang="en-US" altLang="ko-KR" dirty="0"/>
              <a:t>_</a:t>
            </a:r>
            <a:r>
              <a:rPr lang="ko-KR" altLang="en-US" dirty="0"/>
              <a:t>컨셉</a:t>
            </a:r>
            <a:r>
              <a:rPr lang="en-US" altLang="ko-KR" dirty="0"/>
              <a:t>1</a:t>
            </a:r>
            <a:endParaRPr lang="ko-KR" altLang="en-US" dirty="0"/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06E7A9EE-18D4-47EC-847C-D4D125D2A5F7}"/>
              </a:ext>
            </a:extLst>
          </p:cNvPr>
          <p:cNvSpPr txBox="1"/>
          <p:nvPr/>
        </p:nvSpPr>
        <p:spPr>
          <a:xfrm>
            <a:off x="4442415" y="509456"/>
            <a:ext cx="4000545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ko-KR" altLang="en-US" sz="1000" b="1" dirty="0">
                <a:latin typeface="+mn-ea"/>
                <a:cs typeface="+mj-cs"/>
              </a:rPr>
              <a:t>팝업페이지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A5C3AB8-2240-4810-ACEA-F5EC0DA8E752}"/>
              </a:ext>
            </a:extLst>
          </p:cNvPr>
          <p:cNvSpPr txBox="1"/>
          <p:nvPr/>
        </p:nvSpPr>
        <p:spPr>
          <a:xfrm>
            <a:off x="9395350" y="56451"/>
            <a:ext cx="2651242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dirty="0">
                <a:latin typeface="+mn-ea"/>
                <a:cs typeface="+mj-cs"/>
              </a:rPr>
              <a:t>01(</a:t>
            </a:r>
            <a:r>
              <a:rPr lang="ko-KR" altLang="en-US" sz="1000" dirty="0">
                <a:latin typeface="+mn-ea"/>
                <a:cs typeface="+mj-cs"/>
              </a:rPr>
              <a:t>단원</a:t>
            </a:r>
            <a:r>
              <a:rPr lang="en-US" altLang="ko-KR" sz="1000" dirty="0">
                <a:latin typeface="+mn-ea"/>
                <a:cs typeface="+mj-cs"/>
              </a:rPr>
              <a:t>)_01(</a:t>
            </a:r>
            <a:r>
              <a:rPr lang="ko-KR" altLang="en-US" sz="1000" dirty="0">
                <a:latin typeface="+mn-ea"/>
                <a:cs typeface="+mj-cs"/>
              </a:rPr>
              <a:t>페이지수</a:t>
            </a:r>
            <a:r>
              <a:rPr lang="en-US" altLang="ko-KR" sz="1000" dirty="0">
                <a:latin typeface="+mn-ea"/>
                <a:cs typeface="+mj-cs"/>
              </a:rPr>
              <a:t>)_01(</a:t>
            </a:r>
            <a:r>
              <a:rPr lang="ko-KR" altLang="en-US" sz="1000" dirty="0">
                <a:latin typeface="+mn-ea"/>
                <a:cs typeface="+mj-cs"/>
              </a:rPr>
              <a:t>팝업순서</a:t>
            </a:r>
            <a:r>
              <a:rPr lang="en-US" altLang="ko-KR" sz="1000" dirty="0">
                <a:latin typeface="+mn-ea"/>
                <a:cs typeface="+mj-cs"/>
              </a:rPr>
              <a:t>)</a:t>
            </a:r>
            <a:endParaRPr lang="ko-KR" altLang="en-US" sz="1000" dirty="0">
              <a:latin typeface="+mn-ea"/>
              <a:cs typeface="+mj-cs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0BD95673-B912-4454-9BDF-8C6623B41B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05054" y="1055593"/>
            <a:ext cx="5376724" cy="537152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F2C4CF3-F316-48D4-B9C8-2C4216603A04}"/>
              </a:ext>
            </a:extLst>
          </p:cNvPr>
          <p:cNvSpPr txBox="1"/>
          <p:nvPr/>
        </p:nvSpPr>
        <p:spPr>
          <a:xfrm>
            <a:off x="293036" y="5910146"/>
            <a:ext cx="8040642" cy="73598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0" marR="0" indent="0" algn="l" defTabSz="914400" rtl="0" eaLnBrk="1" fontAlgn="auto" latinLnBrk="1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ko-KR" altLang="en-US" sz="1000" b="1" dirty="0">
              <a:latin typeface="+mn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3D1B96-CFFD-444B-990F-BFF296B0B7BC}"/>
              </a:ext>
            </a:extLst>
          </p:cNvPr>
          <p:cNvSpPr txBox="1"/>
          <p:nvPr/>
        </p:nvSpPr>
        <p:spPr>
          <a:xfrm>
            <a:off x="8735122" y="884663"/>
            <a:ext cx="3241288" cy="308517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lvl="0" defTabSz="959903">
              <a:defRPr/>
            </a:pPr>
            <a:r>
              <a:rPr lang="ko-KR" altLang="en-US" sz="900" b="1" dirty="0">
                <a:latin typeface="+mj-ea"/>
              </a:rPr>
              <a:t>우주 컨셉의 과학교과서 </a:t>
            </a:r>
            <a:endParaRPr lang="en-US" altLang="ko-KR" sz="900" b="1" dirty="0">
              <a:latin typeface="+mj-ea"/>
            </a:endParaRPr>
          </a:p>
          <a:p>
            <a:pPr lvl="0" defTabSz="959903">
              <a:defRPr/>
            </a:pPr>
            <a:endParaRPr lang="en-US" altLang="ko-KR" sz="900" b="1" dirty="0">
              <a:latin typeface="+mj-ea"/>
            </a:endParaRPr>
          </a:p>
          <a:p>
            <a:pPr lvl="0" defTabSz="959903">
              <a:defRPr/>
            </a:pPr>
            <a:r>
              <a:rPr lang="ko-KR" altLang="en-US" sz="900" dirty="0">
                <a:latin typeface="+mj-ea"/>
              </a:rPr>
              <a:t>팝업창이 우주선으로 그 안의 아이콘들은 행성</a:t>
            </a:r>
            <a:r>
              <a:rPr lang="en-US" altLang="ko-KR" sz="900" dirty="0">
                <a:latin typeface="+mj-ea"/>
              </a:rPr>
              <a:t>, </a:t>
            </a:r>
            <a:r>
              <a:rPr lang="ko-KR" altLang="en-US" sz="900" dirty="0">
                <a:latin typeface="+mj-ea"/>
              </a:rPr>
              <a:t>우주선버튼</a:t>
            </a:r>
            <a:r>
              <a:rPr lang="en-US" altLang="ko-KR" sz="900" dirty="0">
                <a:latin typeface="+mj-ea"/>
              </a:rPr>
              <a:t>, </a:t>
            </a:r>
            <a:r>
              <a:rPr lang="ko-KR" altLang="en-US" sz="900" dirty="0">
                <a:latin typeface="+mj-ea"/>
              </a:rPr>
              <a:t>외계인 등 우주관련의 아이콘으로 구성해주세요</a:t>
            </a:r>
            <a:r>
              <a:rPr lang="en-US" altLang="ko-KR" sz="900" dirty="0">
                <a:latin typeface="+mj-ea"/>
              </a:rPr>
              <a:t>.</a:t>
            </a:r>
            <a:endParaRPr lang="ko-KR" altLang="en-US" sz="900" b="1" dirty="0">
              <a:latin typeface="+mj-ea"/>
            </a:endParaRPr>
          </a:p>
          <a:p>
            <a:pPr marL="0" marR="0" indent="0" algn="l" defTabSz="914400" rtl="0" eaLnBrk="1" fontAlgn="auto" latinLnBrk="1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ko-KR" altLang="en-US" sz="900" b="1" dirty="0">
              <a:latin typeface="+mn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385995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Box 152">
            <a:extLst>
              <a:ext uri="{FF2B5EF4-FFF2-40B4-BE49-F238E27FC236}">
                <a16:creationId xmlns:a16="http://schemas.microsoft.com/office/drawing/2014/main" id="{FA7F1D9A-2E0F-472E-AC11-2C8C88F05C8C}"/>
              </a:ext>
            </a:extLst>
          </p:cNvPr>
          <p:cNvSpPr txBox="1"/>
          <p:nvPr/>
        </p:nvSpPr>
        <p:spPr>
          <a:xfrm>
            <a:off x="805343" y="509456"/>
            <a:ext cx="3561558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ko-KR" altLang="en-US" sz="1000" b="1" spc="-150" dirty="0">
                <a:latin typeface="+mn-ea"/>
                <a:cs typeface="+mj-cs"/>
              </a:rPr>
              <a:t>과학</a:t>
            </a:r>
          </a:p>
        </p:txBody>
      </p:sp>
      <p:sp>
        <p:nvSpPr>
          <p:cNvPr id="154" name="부제목 16">
            <a:extLst>
              <a:ext uri="{FF2B5EF4-FFF2-40B4-BE49-F238E27FC236}">
                <a16:creationId xmlns:a16="http://schemas.microsoft.com/office/drawing/2014/main" id="{B5B9C0BC-A004-4575-877F-16182F79F8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팝업페이지</a:t>
            </a:r>
            <a:r>
              <a:rPr lang="en-US" altLang="ko-KR" dirty="0"/>
              <a:t>_</a:t>
            </a:r>
            <a:r>
              <a:rPr lang="ko-KR" altLang="en-US" dirty="0"/>
              <a:t>컨셉</a:t>
            </a:r>
            <a:r>
              <a:rPr lang="en-US" altLang="ko-KR" dirty="0"/>
              <a:t>2</a:t>
            </a:r>
            <a:endParaRPr lang="ko-KR" altLang="en-US" dirty="0"/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06E7A9EE-18D4-47EC-847C-D4D125D2A5F7}"/>
              </a:ext>
            </a:extLst>
          </p:cNvPr>
          <p:cNvSpPr txBox="1"/>
          <p:nvPr/>
        </p:nvSpPr>
        <p:spPr>
          <a:xfrm>
            <a:off x="4442415" y="509456"/>
            <a:ext cx="4000545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ko-KR" altLang="en-US" sz="1000" b="1" dirty="0">
                <a:latin typeface="+mn-ea"/>
                <a:cs typeface="+mj-cs"/>
              </a:rPr>
              <a:t>팝업페이지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A5C3AB8-2240-4810-ACEA-F5EC0DA8E752}"/>
              </a:ext>
            </a:extLst>
          </p:cNvPr>
          <p:cNvSpPr txBox="1"/>
          <p:nvPr/>
        </p:nvSpPr>
        <p:spPr>
          <a:xfrm>
            <a:off x="9395350" y="56451"/>
            <a:ext cx="2651242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dirty="0">
                <a:latin typeface="+mn-ea"/>
                <a:cs typeface="+mj-cs"/>
              </a:rPr>
              <a:t>01(</a:t>
            </a:r>
            <a:r>
              <a:rPr lang="ko-KR" altLang="en-US" sz="1000" dirty="0">
                <a:latin typeface="+mn-ea"/>
                <a:cs typeface="+mj-cs"/>
              </a:rPr>
              <a:t>단원</a:t>
            </a:r>
            <a:r>
              <a:rPr lang="en-US" altLang="ko-KR" sz="1000" dirty="0">
                <a:latin typeface="+mn-ea"/>
                <a:cs typeface="+mj-cs"/>
              </a:rPr>
              <a:t>)_01(</a:t>
            </a:r>
            <a:r>
              <a:rPr lang="ko-KR" altLang="en-US" sz="1000" dirty="0">
                <a:latin typeface="+mn-ea"/>
                <a:cs typeface="+mj-cs"/>
              </a:rPr>
              <a:t>페이지수</a:t>
            </a:r>
            <a:r>
              <a:rPr lang="en-US" altLang="ko-KR" sz="1000" dirty="0">
                <a:latin typeface="+mn-ea"/>
                <a:cs typeface="+mj-cs"/>
              </a:rPr>
              <a:t>)_01(</a:t>
            </a:r>
            <a:r>
              <a:rPr lang="ko-KR" altLang="en-US" sz="1000" dirty="0">
                <a:latin typeface="+mn-ea"/>
                <a:cs typeface="+mj-cs"/>
              </a:rPr>
              <a:t>팝업순서</a:t>
            </a:r>
            <a:r>
              <a:rPr lang="en-US" altLang="ko-KR" sz="1000" dirty="0">
                <a:latin typeface="+mn-ea"/>
                <a:cs typeface="+mj-cs"/>
              </a:rPr>
              <a:t>)</a:t>
            </a:r>
            <a:endParaRPr lang="ko-KR" altLang="en-US" sz="1000" dirty="0">
              <a:latin typeface="+mn-ea"/>
              <a:cs typeface="+mj-cs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0BD95673-B912-4454-9BDF-8C6623B41B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35063" y="1215326"/>
            <a:ext cx="5956588" cy="506281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F2C4CF3-F316-48D4-B9C8-2C4216603A04}"/>
              </a:ext>
            </a:extLst>
          </p:cNvPr>
          <p:cNvSpPr txBox="1"/>
          <p:nvPr/>
        </p:nvSpPr>
        <p:spPr>
          <a:xfrm>
            <a:off x="293036" y="5910146"/>
            <a:ext cx="8040642" cy="73598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0" marR="0" indent="0" algn="l" defTabSz="914400" rtl="0" eaLnBrk="1" fontAlgn="auto" latinLnBrk="1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ko-KR" altLang="en-US" sz="1000" b="1" dirty="0">
              <a:latin typeface="+mn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3D1B96-CFFD-444B-990F-BFF296B0B7BC}"/>
              </a:ext>
            </a:extLst>
          </p:cNvPr>
          <p:cNvSpPr txBox="1"/>
          <p:nvPr/>
        </p:nvSpPr>
        <p:spPr>
          <a:xfrm>
            <a:off x="8735122" y="884663"/>
            <a:ext cx="3241288" cy="308517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lvl="0" defTabSz="959903">
              <a:defRPr/>
            </a:pPr>
            <a:r>
              <a:rPr lang="ko-KR" altLang="en-US" sz="900" b="1" dirty="0">
                <a:latin typeface="+mj-ea"/>
              </a:rPr>
              <a:t>정글 컨셉의 과학교과서 </a:t>
            </a:r>
            <a:endParaRPr lang="en-US" altLang="ko-KR" sz="900" b="1" dirty="0">
              <a:latin typeface="+mj-ea"/>
            </a:endParaRPr>
          </a:p>
          <a:p>
            <a:pPr lvl="0" defTabSz="959903">
              <a:defRPr/>
            </a:pPr>
            <a:endParaRPr lang="en-US" altLang="ko-KR" sz="900" b="1" dirty="0">
              <a:latin typeface="+mj-ea"/>
            </a:endParaRPr>
          </a:p>
          <a:p>
            <a:pPr lvl="0" defTabSz="959903">
              <a:defRPr/>
            </a:pPr>
            <a:r>
              <a:rPr lang="ko-KR" altLang="en-US" sz="900" dirty="0">
                <a:latin typeface="+mj-ea"/>
              </a:rPr>
              <a:t>정글안에 팝업창이 들어가 있는 느낌으로 아이콘들은 나무</a:t>
            </a:r>
            <a:r>
              <a:rPr lang="en-US" altLang="ko-KR" sz="900" dirty="0">
                <a:latin typeface="+mj-ea"/>
              </a:rPr>
              <a:t>, </a:t>
            </a:r>
            <a:r>
              <a:rPr lang="ko-KR" altLang="en-US" sz="900" dirty="0">
                <a:latin typeface="+mj-ea"/>
              </a:rPr>
              <a:t>야생동물</a:t>
            </a:r>
            <a:r>
              <a:rPr lang="en-US" altLang="ko-KR" sz="900" dirty="0">
                <a:latin typeface="+mj-ea"/>
              </a:rPr>
              <a:t>, </a:t>
            </a:r>
            <a:r>
              <a:rPr lang="ko-KR" altLang="en-US" sz="900" dirty="0">
                <a:latin typeface="+mj-ea"/>
              </a:rPr>
              <a:t>열대과일 탐험 느낌으로 구성해주세요 </a:t>
            </a:r>
            <a:r>
              <a:rPr lang="en-US" altLang="ko-KR" sz="900" dirty="0">
                <a:latin typeface="+mj-ea"/>
              </a:rPr>
              <a:t>.</a:t>
            </a:r>
            <a:endParaRPr lang="ko-KR" altLang="en-US" sz="900" b="1" dirty="0">
              <a:latin typeface="+mj-ea"/>
            </a:endParaRPr>
          </a:p>
          <a:p>
            <a:pPr marL="0" marR="0" indent="0" algn="l" defTabSz="914400" rtl="0" eaLnBrk="1" fontAlgn="auto" latinLnBrk="1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ko-KR" altLang="en-US" sz="900" b="1" dirty="0">
              <a:latin typeface="+mn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730465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Box 152">
            <a:extLst>
              <a:ext uri="{FF2B5EF4-FFF2-40B4-BE49-F238E27FC236}">
                <a16:creationId xmlns:a16="http://schemas.microsoft.com/office/drawing/2014/main" id="{FA7F1D9A-2E0F-472E-AC11-2C8C88F05C8C}"/>
              </a:ext>
            </a:extLst>
          </p:cNvPr>
          <p:cNvSpPr txBox="1"/>
          <p:nvPr/>
        </p:nvSpPr>
        <p:spPr>
          <a:xfrm>
            <a:off x="805343" y="509456"/>
            <a:ext cx="3561558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ko-KR" altLang="en-US" sz="1000" b="1" spc="-150" dirty="0">
                <a:latin typeface="+mn-ea"/>
                <a:cs typeface="+mj-cs"/>
              </a:rPr>
              <a:t>사회</a:t>
            </a:r>
          </a:p>
        </p:txBody>
      </p:sp>
      <p:sp>
        <p:nvSpPr>
          <p:cNvPr id="154" name="부제목 16">
            <a:extLst>
              <a:ext uri="{FF2B5EF4-FFF2-40B4-BE49-F238E27FC236}">
                <a16:creationId xmlns:a16="http://schemas.microsoft.com/office/drawing/2014/main" id="{B5B9C0BC-A004-4575-877F-16182F79F8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팝업페이지</a:t>
            </a:r>
            <a:r>
              <a:rPr lang="en-US" altLang="ko-KR" dirty="0"/>
              <a:t>_</a:t>
            </a:r>
            <a:r>
              <a:rPr lang="ko-KR" altLang="en-US" dirty="0"/>
              <a:t>컨셉</a:t>
            </a:r>
            <a:r>
              <a:rPr lang="en-US" altLang="ko-KR" dirty="0"/>
              <a:t>3</a:t>
            </a:r>
            <a:endParaRPr lang="ko-KR" altLang="en-US" dirty="0"/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06E7A9EE-18D4-47EC-847C-D4D125D2A5F7}"/>
              </a:ext>
            </a:extLst>
          </p:cNvPr>
          <p:cNvSpPr txBox="1"/>
          <p:nvPr/>
        </p:nvSpPr>
        <p:spPr>
          <a:xfrm>
            <a:off x="4442415" y="509456"/>
            <a:ext cx="4000545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ko-KR" altLang="en-US" sz="1000" b="1" dirty="0">
                <a:latin typeface="+mn-ea"/>
                <a:cs typeface="+mj-cs"/>
              </a:rPr>
              <a:t>팝업페이지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A5C3AB8-2240-4810-ACEA-F5EC0DA8E752}"/>
              </a:ext>
            </a:extLst>
          </p:cNvPr>
          <p:cNvSpPr txBox="1"/>
          <p:nvPr/>
        </p:nvSpPr>
        <p:spPr>
          <a:xfrm>
            <a:off x="9395350" y="56451"/>
            <a:ext cx="2651242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dirty="0">
                <a:latin typeface="+mn-ea"/>
                <a:cs typeface="+mj-cs"/>
              </a:rPr>
              <a:t>01(</a:t>
            </a:r>
            <a:r>
              <a:rPr lang="ko-KR" altLang="en-US" sz="1000" dirty="0">
                <a:latin typeface="+mn-ea"/>
                <a:cs typeface="+mj-cs"/>
              </a:rPr>
              <a:t>단원</a:t>
            </a:r>
            <a:r>
              <a:rPr lang="en-US" altLang="ko-KR" sz="1000" dirty="0">
                <a:latin typeface="+mn-ea"/>
                <a:cs typeface="+mj-cs"/>
              </a:rPr>
              <a:t>)_01(</a:t>
            </a:r>
            <a:r>
              <a:rPr lang="ko-KR" altLang="en-US" sz="1000" dirty="0">
                <a:latin typeface="+mn-ea"/>
                <a:cs typeface="+mj-cs"/>
              </a:rPr>
              <a:t>페이지수</a:t>
            </a:r>
            <a:r>
              <a:rPr lang="en-US" altLang="ko-KR" sz="1000" dirty="0">
                <a:latin typeface="+mn-ea"/>
                <a:cs typeface="+mj-cs"/>
              </a:rPr>
              <a:t>)_01(</a:t>
            </a:r>
            <a:r>
              <a:rPr lang="ko-KR" altLang="en-US" sz="1000" dirty="0">
                <a:latin typeface="+mn-ea"/>
                <a:cs typeface="+mj-cs"/>
              </a:rPr>
              <a:t>팝업순서</a:t>
            </a:r>
            <a:r>
              <a:rPr lang="en-US" altLang="ko-KR" sz="1000" dirty="0">
                <a:latin typeface="+mn-ea"/>
                <a:cs typeface="+mj-cs"/>
              </a:rPr>
              <a:t>)</a:t>
            </a:r>
            <a:endParaRPr lang="ko-KR" altLang="en-US" sz="1000" dirty="0">
              <a:latin typeface="+mn-ea"/>
              <a:cs typeface="+mj-cs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0BD95673-B912-4454-9BDF-8C6623B41B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11765" y="1449537"/>
            <a:ext cx="6252117" cy="446060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F2C4CF3-F316-48D4-B9C8-2C4216603A04}"/>
              </a:ext>
            </a:extLst>
          </p:cNvPr>
          <p:cNvSpPr txBox="1"/>
          <p:nvPr/>
        </p:nvSpPr>
        <p:spPr>
          <a:xfrm>
            <a:off x="293036" y="5910146"/>
            <a:ext cx="8040642" cy="73598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0" marR="0" indent="0" algn="l" defTabSz="914400" rtl="0" eaLnBrk="1" fontAlgn="auto" latinLnBrk="1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ko-KR" altLang="en-US" sz="1000" b="1" dirty="0">
              <a:latin typeface="+mn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3D1B96-CFFD-444B-990F-BFF296B0B7BC}"/>
              </a:ext>
            </a:extLst>
          </p:cNvPr>
          <p:cNvSpPr txBox="1"/>
          <p:nvPr/>
        </p:nvSpPr>
        <p:spPr>
          <a:xfrm>
            <a:off x="8735122" y="884663"/>
            <a:ext cx="3241288" cy="308517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lvl="0" defTabSz="959903">
              <a:defRPr/>
            </a:pPr>
            <a:r>
              <a:rPr lang="ko-KR" altLang="en-US" sz="900" b="1" dirty="0" err="1">
                <a:latin typeface="+mj-ea"/>
              </a:rPr>
              <a:t>과자집</a:t>
            </a:r>
            <a:r>
              <a:rPr lang="ko-KR" altLang="en-US" sz="900" b="1" dirty="0">
                <a:latin typeface="+mj-ea"/>
              </a:rPr>
              <a:t> 컨셉의 사회교과서 </a:t>
            </a:r>
            <a:endParaRPr lang="en-US" altLang="ko-KR" sz="900" b="1" dirty="0">
              <a:latin typeface="+mj-ea"/>
            </a:endParaRPr>
          </a:p>
          <a:p>
            <a:pPr lvl="0" defTabSz="959903">
              <a:defRPr/>
            </a:pPr>
            <a:endParaRPr lang="en-US" altLang="ko-KR" sz="900" b="1" dirty="0">
              <a:latin typeface="+mj-ea"/>
            </a:endParaRPr>
          </a:p>
          <a:p>
            <a:pPr lvl="0" defTabSz="959903">
              <a:defRPr/>
            </a:pPr>
            <a:r>
              <a:rPr lang="ko-KR" altLang="en-US" sz="900" dirty="0">
                <a:latin typeface="+mj-ea"/>
              </a:rPr>
              <a:t>팝업창이 과자집의 느낌으로 그 안의 아이콘들은 초콜릿</a:t>
            </a:r>
            <a:r>
              <a:rPr lang="en-US" altLang="ko-KR" sz="900" dirty="0">
                <a:latin typeface="+mj-ea"/>
              </a:rPr>
              <a:t>, </a:t>
            </a:r>
            <a:r>
              <a:rPr lang="ko-KR" altLang="en-US" sz="900" dirty="0">
                <a:latin typeface="+mj-ea"/>
              </a:rPr>
              <a:t>사탕</a:t>
            </a:r>
            <a:r>
              <a:rPr lang="en-US" altLang="ko-KR" sz="900" dirty="0">
                <a:latin typeface="+mj-ea"/>
              </a:rPr>
              <a:t>, </a:t>
            </a:r>
            <a:r>
              <a:rPr lang="ko-KR" altLang="en-US" sz="900" dirty="0">
                <a:latin typeface="+mj-ea"/>
              </a:rPr>
              <a:t>아이스크림 등 디저트류의 아이콘으로 구성해주세요</a:t>
            </a:r>
            <a:r>
              <a:rPr lang="en-US" altLang="ko-KR" sz="900" dirty="0">
                <a:latin typeface="+mj-ea"/>
              </a:rPr>
              <a:t>.</a:t>
            </a:r>
            <a:endParaRPr lang="ko-KR" altLang="en-US" sz="900" b="1" dirty="0">
              <a:latin typeface="+mj-ea"/>
            </a:endParaRPr>
          </a:p>
          <a:p>
            <a:pPr marL="0" marR="0" indent="0" algn="l" defTabSz="914400" rtl="0" eaLnBrk="1" fontAlgn="auto" latinLnBrk="1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ko-KR" altLang="en-US" sz="900" b="1" dirty="0">
              <a:latin typeface="+mn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483241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Box 152">
            <a:extLst>
              <a:ext uri="{FF2B5EF4-FFF2-40B4-BE49-F238E27FC236}">
                <a16:creationId xmlns:a16="http://schemas.microsoft.com/office/drawing/2014/main" id="{FA7F1D9A-2E0F-472E-AC11-2C8C88F05C8C}"/>
              </a:ext>
            </a:extLst>
          </p:cNvPr>
          <p:cNvSpPr txBox="1"/>
          <p:nvPr/>
        </p:nvSpPr>
        <p:spPr>
          <a:xfrm>
            <a:off x="805343" y="509456"/>
            <a:ext cx="3561558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ko-KR" altLang="en-US" sz="1000" b="1" spc="-150" dirty="0">
                <a:latin typeface="+mn-ea"/>
                <a:cs typeface="+mj-cs"/>
              </a:rPr>
              <a:t>사회</a:t>
            </a:r>
          </a:p>
        </p:txBody>
      </p:sp>
      <p:sp>
        <p:nvSpPr>
          <p:cNvPr id="154" name="부제목 16">
            <a:extLst>
              <a:ext uri="{FF2B5EF4-FFF2-40B4-BE49-F238E27FC236}">
                <a16:creationId xmlns:a16="http://schemas.microsoft.com/office/drawing/2014/main" id="{B5B9C0BC-A004-4575-877F-16182F79F8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팝업페이지</a:t>
            </a:r>
            <a:r>
              <a:rPr lang="en-US" altLang="ko-KR" dirty="0"/>
              <a:t>_</a:t>
            </a:r>
            <a:r>
              <a:rPr lang="ko-KR" altLang="en-US" dirty="0"/>
              <a:t>컨셉</a:t>
            </a:r>
            <a:r>
              <a:rPr lang="en-US" altLang="ko-KR" dirty="0"/>
              <a:t>4</a:t>
            </a:r>
            <a:endParaRPr lang="ko-KR" altLang="en-US" dirty="0"/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06E7A9EE-18D4-47EC-847C-D4D125D2A5F7}"/>
              </a:ext>
            </a:extLst>
          </p:cNvPr>
          <p:cNvSpPr txBox="1"/>
          <p:nvPr/>
        </p:nvSpPr>
        <p:spPr>
          <a:xfrm>
            <a:off x="4442415" y="509456"/>
            <a:ext cx="4000545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ko-KR" altLang="en-US" sz="1000" b="1" dirty="0">
                <a:latin typeface="+mn-ea"/>
                <a:cs typeface="+mj-cs"/>
              </a:rPr>
              <a:t>팝업페이지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A5C3AB8-2240-4810-ACEA-F5EC0DA8E752}"/>
              </a:ext>
            </a:extLst>
          </p:cNvPr>
          <p:cNvSpPr txBox="1"/>
          <p:nvPr/>
        </p:nvSpPr>
        <p:spPr>
          <a:xfrm>
            <a:off x="9395350" y="56451"/>
            <a:ext cx="2651242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dirty="0">
                <a:latin typeface="+mn-ea"/>
                <a:cs typeface="+mj-cs"/>
              </a:rPr>
              <a:t>01(</a:t>
            </a:r>
            <a:r>
              <a:rPr lang="ko-KR" altLang="en-US" sz="1000" dirty="0">
                <a:latin typeface="+mn-ea"/>
                <a:cs typeface="+mj-cs"/>
              </a:rPr>
              <a:t>단원</a:t>
            </a:r>
            <a:r>
              <a:rPr lang="en-US" altLang="ko-KR" sz="1000" dirty="0">
                <a:latin typeface="+mn-ea"/>
                <a:cs typeface="+mj-cs"/>
              </a:rPr>
              <a:t>)_01(</a:t>
            </a:r>
            <a:r>
              <a:rPr lang="ko-KR" altLang="en-US" sz="1000" dirty="0">
                <a:latin typeface="+mn-ea"/>
                <a:cs typeface="+mj-cs"/>
              </a:rPr>
              <a:t>페이지수</a:t>
            </a:r>
            <a:r>
              <a:rPr lang="en-US" altLang="ko-KR" sz="1000" dirty="0">
                <a:latin typeface="+mn-ea"/>
                <a:cs typeface="+mj-cs"/>
              </a:rPr>
              <a:t>)_01(</a:t>
            </a:r>
            <a:r>
              <a:rPr lang="ko-KR" altLang="en-US" sz="1000" dirty="0">
                <a:latin typeface="+mn-ea"/>
                <a:cs typeface="+mj-cs"/>
              </a:rPr>
              <a:t>팝업순서</a:t>
            </a:r>
            <a:r>
              <a:rPr lang="en-US" altLang="ko-KR" sz="1000" dirty="0">
                <a:latin typeface="+mn-ea"/>
                <a:cs typeface="+mj-cs"/>
              </a:rPr>
              <a:t>)</a:t>
            </a:r>
            <a:endParaRPr lang="ko-KR" altLang="en-US" sz="1000" dirty="0">
              <a:latin typeface="+mn-ea"/>
              <a:cs typeface="+mj-cs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0BD95673-B912-4454-9BDF-8C6623B41B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81215" y="1333147"/>
            <a:ext cx="5371371" cy="494498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F2C4CF3-F316-48D4-B9C8-2C4216603A04}"/>
              </a:ext>
            </a:extLst>
          </p:cNvPr>
          <p:cNvSpPr txBox="1"/>
          <p:nvPr/>
        </p:nvSpPr>
        <p:spPr>
          <a:xfrm>
            <a:off x="293036" y="5910146"/>
            <a:ext cx="8040642" cy="73598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0" marR="0" indent="0" algn="l" defTabSz="914400" rtl="0" eaLnBrk="1" fontAlgn="auto" latinLnBrk="1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ko-KR" altLang="en-US" sz="1000" b="1" dirty="0">
              <a:latin typeface="+mn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3D1B96-CFFD-444B-990F-BFF296B0B7BC}"/>
              </a:ext>
            </a:extLst>
          </p:cNvPr>
          <p:cNvSpPr txBox="1"/>
          <p:nvPr/>
        </p:nvSpPr>
        <p:spPr>
          <a:xfrm>
            <a:off x="8735122" y="884663"/>
            <a:ext cx="3241288" cy="308517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lvl="0" defTabSz="959903">
              <a:defRPr/>
            </a:pPr>
            <a:r>
              <a:rPr lang="ko-KR" altLang="en-US" sz="900" b="1" dirty="0">
                <a:latin typeface="+mj-ea"/>
              </a:rPr>
              <a:t>소풍 컨셉의 사회교과서 </a:t>
            </a:r>
            <a:endParaRPr lang="en-US" altLang="ko-KR" sz="900" b="1" dirty="0">
              <a:latin typeface="+mj-ea"/>
            </a:endParaRPr>
          </a:p>
          <a:p>
            <a:pPr lvl="0" defTabSz="959903">
              <a:defRPr/>
            </a:pPr>
            <a:endParaRPr lang="en-US" altLang="ko-KR" sz="900" b="1" dirty="0">
              <a:latin typeface="+mj-ea"/>
            </a:endParaRPr>
          </a:p>
          <a:p>
            <a:pPr lvl="0" defTabSz="959903">
              <a:defRPr/>
            </a:pPr>
            <a:r>
              <a:rPr lang="ko-KR" altLang="en-US" sz="900" dirty="0" err="1">
                <a:latin typeface="+mj-ea"/>
              </a:rPr>
              <a:t>소풍느낌이나</a:t>
            </a:r>
            <a:r>
              <a:rPr lang="ko-KR" altLang="en-US" sz="900" dirty="0">
                <a:latin typeface="+mj-ea"/>
              </a:rPr>
              <a:t> 소풍도시락의 느낌으로 팝업과 아이콘을 구성해주세요</a:t>
            </a:r>
            <a:r>
              <a:rPr lang="en-US" altLang="ko-KR" sz="900" dirty="0">
                <a:latin typeface="+mj-ea"/>
              </a:rPr>
              <a:t>.</a:t>
            </a:r>
            <a:endParaRPr lang="ko-KR" altLang="en-US" sz="900" b="1" dirty="0">
              <a:latin typeface="+mj-ea"/>
            </a:endParaRPr>
          </a:p>
          <a:p>
            <a:pPr marL="0" marR="0" indent="0" algn="l" defTabSz="914400" rtl="0" eaLnBrk="1" fontAlgn="auto" latinLnBrk="1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ko-KR" altLang="en-US" sz="900" b="1" dirty="0">
              <a:latin typeface="+mn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84048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Box 152">
            <a:extLst>
              <a:ext uri="{FF2B5EF4-FFF2-40B4-BE49-F238E27FC236}">
                <a16:creationId xmlns:a16="http://schemas.microsoft.com/office/drawing/2014/main" id="{FA7F1D9A-2E0F-472E-AC11-2C8C88F05C8C}"/>
              </a:ext>
            </a:extLst>
          </p:cNvPr>
          <p:cNvSpPr txBox="1"/>
          <p:nvPr/>
        </p:nvSpPr>
        <p:spPr>
          <a:xfrm>
            <a:off x="805343" y="509456"/>
            <a:ext cx="3561558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endParaRPr lang="ko-KR" altLang="en-US" sz="1000" b="1" spc="-150" dirty="0">
              <a:latin typeface="+mn-ea"/>
              <a:cs typeface="+mj-cs"/>
            </a:endParaRPr>
          </a:p>
        </p:txBody>
      </p:sp>
      <p:sp>
        <p:nvSpPr>
          <p:cNvPr id="154" name="부제목 16">
            <a:extLst>
              <a:ext uri="{FF2B5EF4-FFF2-40B4-BE49-F238E27FC236}">
                <a16:creationId xmlns:a16="http://schemas.microsoft.com/office/drawing/2014/main" id="{B5B9C0BC-A004-4575-877F-16182F79F8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 err="1"/>
              <a:t>인트로</a:t>
            </a:r>
            <a:r>
              <a:rPr lang="ko-KR" altLang="en-US" dirty="0"/>
              <a:t> 페이지</a:t>
            </a:r>
            <a:r>
              <a:rPr lang="en-US" altLang="ko-KR" dirty="0"/>
              <a:t>_</a:t>
            </a:r>
            <a:r>
              <a:rPr lang="ko-KR" altLang="en-US" dirty="0"/>
              <a:t>시안</a:t>
            </a:r>
            <a:r>
              <a:rPr lang="en-US" altLang="ko-KR" dirty="0"/>
              <a:t>1</a:t>
            </a:r>
            <a:endParaRPr lang="ko-KR" altLang="en-US" dirty="0"/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06E7A9EE-18D4-47EC-847C-D4D125D2A5F7}"/>
              </a:ext>
            </a:extLst>
          </p:cNvPr>
          <p:cNvSpPr txBox="1"/>
          <p:nvPr/>
        </p:nvSpPr>
        <p:spPr>
          <a:xfrm>
            <a:off x="4442415" y="509456"/>
            <a:ext cx="4000545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ko-KR" altLang="en-US" sz="1000" b="1" dirty="0" err="1">
                <a:latin typeface="+mn-ea"/>
                <a:cs typeface="+mj-cs"/>
              </a:rPr>
              <a:t>인트로</a:t>
            </a:r>
            <a:r>
              <a:rPr lang="ko-KR" altLang="en-US" sz="1000" b="1" dirty="0">
                <a:latin typeface="+mn-ea"/>
                <a:cs typeface="+mj-cs"/>
              </a:rPr>
              <a:t> 페이지 시안</a:t>
            </a:r>
            <a:r>
              <a:rPr lang="en-US" altLang="ko-KR" sz="1000" b="1" dirty="0">
                <a:latin typeface="+mn-ea"/>
                <a:cs typeface="+mj-cs"/>
              </a:rPr>
              <a:t>1</a:t>
            </a:r>
            <a:endParaRPr lang="ko-KR" altLang="en-US" sz="1000" b="1" dirty="0">
              <a:latin typeface="+mn-ea"/>
              <a:cs typeface="+mj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A5C3AB8-2240-4810-ACEA-F5EC0DA8E752}"/>
              </a:ext>
            </a:extLst>
          </p:cNvPr>
          <p:cNvSpPr txBox="1"/>
          <p:nvPr/>
        </p:nvSpPr>
        <p:spPr>
          <a:xfrm>
            <a:off x="9395350" y="56451"/>
            <a:ext cx="2651242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dirty="0">
                <a:latin typeface="+mn-ea"/>
                <a:cs typeface="+mj-cs"/>
              </a:rPr>
              <a:t>01(</a:t>
            </a:r>
            <a:r>
              <a:rPr lang="ko-KR" altLang="en-US" sz="1000" dirty="0">
                <a:latin typeface="+mn-ea"/>
                <a:cs typeface="+mj-cs"/>
              </a:rPr>
              <a:t>단원</a:t>
            </a:r>
            <a:r>
              <a:rPr lang="en-US" altLang="ko-KR" sz="1000" dirty="0">
                <a:latin typeface="+mn-ea"/>
                <a:cs typeface="+mj-cs"/>
              </a:rPr>
              <a:t>)_01(</a:t>
            </a:r>
            <a:r>
              <a:rPr lang="ko-KR" altLang="en-US" sz="1000" dirty="0">
                <a:latin typeface="+mn-ea"/>
                <a:cs typeface="+mj-cs"/>
              </a:rPr>
              <a:t>페이지수</a:t>
            </a:r>
            <a:r>
              <a:rPr lang="en-US" altLang="ko-KR" sz="1000" dirty="0">
                <a:latin typeface="+mn-ea"/>
                <a:cs typeface="+mj-cs"/>
              </a:rPr>
              <a:t>)_01(</a:t>
            </a:r>
            <a:r>
              <a:rPr lang="ko-KR" altLang="en-US" sz="1000" dirty="0">
                <a:latin typeface="+mn-ea"/>
                <a:cs typeface="+mj-cs"/>
              </a:rPr>
              <a:t>팝업순서</a:t>
            </a:r>
            <a:r>
              <a:rPr lang="en-US" altLang="ko-KR" sz="1000" dirty="0">
                <a:latin typeface="+mn-ea"/>
                <a:cs typeface="+mj-cs"/>
              </a:rPr>
              <a:t>)</a:t>
            </a:r>
            <a:endParaRPr lang="ko-KR" altLang="en-US" sz="1000" dirty="0">
              <a:latin typeface="+mn-ea"/>
              <a:cs typeface="+mj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2C4CF3-F316-48D4-B9C8-2C4216603A04}"/>
              </a:ext>
            </a:extLst>
          </p:cNvPr>
          <p:cNvSpPr txBox="1"/>
          <p:nvPr/>
        </p:nvSpPr>
        <p:spPr>
          <a:xfrm>
            <a:off x="293036" y="5910146"/>
            <a:ext cx="8040642" cy="73598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0" marR="0" indent="0" algn="l" defTabSz="914400" rtl="0" eaLnBrk="1" fontAlgn="auto" latinLnBrk="1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ko-KR" altLang="en-US" sz="1000" b="1" dirty="0">
              <a:latin typeface="+mn-ea"/>
              <a:cs typeface="+mj-cs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220F43FB-A872-44AC-B3AC-5BA9FDFDDFE7}"/>
              </a:ext>
            </a:extLst>
          </p:cNvPr>
          <p:cNvSpPr/>
          <p:nvPr/>
        </p:nvSpPr>
        <p:spPr>
          <a:xfrm>
            <a:off x="805343" y="1257126"/>
            <a:ext cx="7178930" cy="400649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D33CD16D-4EC6-4405-82C0-E8B766493912}"/>
              </a:ext>
            </a:extLst>
          </p:cNvPr>
          <p:cNvSpPr/>
          <p:nvPr/>
        </p:nvSpPr>
        <p:spPr>
          <a:xfrm>
            <a:off x="7268991" y="1308702"/>
            <a:ext cx="647473" cy="57957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A5456B4-199B-4544-AEB9-1099EF1BAE1F}"/>
              </a:ext>
            </a:extLst>
          </p:cNvPr>
          <p:cNvSpPr txBox="1"/>
          <p:nvPr/>
        </p:nvSpPr>
        <p:spPr>
          <a:xfrm>
            <a:off x="7320805" y="1469142"/>
            <a:ext cx="621566" cy="25047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ko-KR" altLang="en-US" sz="1000" b="1" dirty="0">
                <a:latin typeface="+mn-ea"/>
                <a:cs typeface="+mj-cs"/>
              </a:rPr>
              <a:t>과목명</a:t>
            </a: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AC629256-1D4E-4B20-8AF8-B279D5757CA1}"/>
              </a:ext>
            </a:extLst>
          </p:cNvPr>
          <p:cNvSpPr/>
          <p:nvPr/>
        </p:nvSpPr>
        <p:spPr>
          <a:xfrm>
            <a:off x="7289152" y="2048208"/>
            <a:ext cx="647473" cy="57957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C34504F-E68A-41AB-BAAE-A0A90D74660B}"/>
              </a:ext>
            </a:extLst>
          </p:cNvPr>
          <p:cNvSpPr txBox="1"/>
          <p:nvPr/>
        </p:nvSpPr>
        <p:spPr>
          <a:xfrm>
            <a:off x="7302105" y="2128428"/>
            <a:ext cx="621566" cy="4191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ko-KR" altLang="en-US" sz="800" b="1" dirty="0">
                <a:latin typeface="+mn-ea"/>
                <a:cs typeface="+mj-cs"/>
              </a:rPr>
              <a:t>진도</a:t>
            </a:r>
            <a:endParaRPr lang="en-US" altLang="ko-KR" sz="800" b="1" dirty="0">
              <a:latin typeface="+mn-ea"/>
              <a:cs typeface="+mj-cs"/>
            </a:endParaRPr>
          </a:p>
          <a:p>
            <a:pPr algn="ctr">
              <a:spcBef>
                <a:spcPct val="0"/>
              </a:spcBef>
            </a:pPr>
            <a:r>
              <a:rPr lang="ko-KR" altLang="en-US" sz="800" b="1" dirty="0">
                <a:latin typeface="+mn-ea"/>
                <a:cs typeface="+mj-cs"/>
              </a:rPr>
              <a:t>바로가기</a:t>
            </a: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5AB5259B-7C5E-4C25-9D0A-AC9C88FAA647}"/>
              </a:ext>
            </a:extLst>
          </p:cNvPr>
          <p:cNvSpPr/>
          <p:nvPr/>
        </p:nvSpPr>
        <p:spPr>
          <a:xfrm>
            <a:off x="7295291" y="2687300"/>
            <a:ext cx="647473" cy="57957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41B36AA-F2A7-42F8-9212-5BEE20BDB8C2}"/>
              </a:ext>
            </a:extLst>
          </p:cNvPr>
          <p:cNvSpPr txBox="1"/>
          <p:nvPr/>
        </p:nvSpPr>
        <p:spPr>
          <a:xfrm>
            <a:off x="7308244" y="2767520"/>
            <a:ext cx="621566" cy="4191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ko-KR" altLang="en-US" sz="800" b="1" dirty="0">
                <a:latin typeface="+mn-ea"/>
              </a:rPr>
              <a:t>스마트</a:t>
            </a:r>
            <a:endParaRPr lang="en-US" altLang="ko-KR" sz="800" b="1" dirty="0">
              <a:latin typeface="+mn-ea"/>
            </a:endParaRPr>
          </a:p>
          <a:p>
            <a:pPr algn="ctr">
              <a:spcBef>
                <a:spcPct val="0"/>
              </a:spcBef>
            </a:pPr>
            <a:r>
              <a:rPr lang="ko-KR" altLang="en-US" sz="800" b="1" dirty="0">
                <a:latin typeface="+mn-ea"/>
              </a:rPr>
              <a:t>교과서</a:t>
            </a: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A7F354DE-3BD9-4B92-808B-C18AFB4DDE2C}"/>
              </a:ext>
            </a:extLst>
          </p:cNvPr>
          <p:cNvSpPr/>
          <p:nvPr/>
        </p:nvSpPr>
        <p:spPr>
          <a:xfrm>
            <a:off x="7293769" y="3356194"/>
            <a:ext cx="647473" cy="57957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F1F1B722-9563-429E-8509-7F88475E336D}"/>
              </a:ext>
            </a:extLst>
          </p:cNvPr>
          <p:cNvSpPr/>
          <p:nvPr/>
        </p:nvSpPr>
        <p:spPr>
          <a:xfrm>
            <a:off x="805343" y="1257126"/>
            <a:ext cx="6390911" cy="4006494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295774A-A785-482D-A4D1-86C07695AE89}"/>
              </a:ext>
            </a:extLst>
          </p:cNvPr>
          <p:cNvSpPr txBox="1"/>
          <p:nvPr/>
        </p:nvSpPr>
        <p:spPr>
          <a:xfrm>
            <a:off x="7306722" y="3436414"/>
            <a:ext cx="621566" cy="4191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ko-KR" altLang="en-US" sz="800" b="1" dirty="0">
                <a:latin typeface="+mn-ea"/>
              </a:rPr>
              <a:t>사용</a:t>
            </a:r>
            <a:endParaRPr lang="en-US" altLang="ko-KR" sz="800" b="1" dirty="0">
              <a:latin typeface="+mn-ea"/>
            </a:endParaRPr>
          </a:p>
          <a:p>
            <a:pPr algn="ctr">
              <a:spcBef>
                <a:spcPct val="0"/>
              </a:spcBef>
            </a:pPr>
            <a:r>
              <a:rPr lang="ko-KR" altLang="en-US" sz="800" b="1" dirty="0">
                <a:latin typeface="+mn-ea"/>
              </a:rPr>
              <a:t>설명서</a:t>
            </a: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473D3267-89A9-40AF-A56C-AAB39094DD3E}"/>
              </a:ext>
            </a:extLst>
          </p:cNvPr>
          <p:cNvSpPr/>
          <p:nvPr/>
        </p:nvSpPr>
        <p:spPr>
          <a:xfrm>
            <a:off x="7289152" y="3995286"/>
            <a:ext cx="647473" cy="57957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6EDECB3-DAD3-47AB-922C-74F5D3E8B667}"/>
              </a:ext>
            </a:extLst>
          </p:cNvPr>
          <p:cNvSpPr txBox="1"/>
          <p:nvPr/>
        </p:nvSpPr>
        <p:spPr>
          <a:xfrm>
            <a:off x="7302105" y="4075506"/>
            <a:ext cx="621566" cy="4191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ko-KR" altLang="en-US" sz="800" b="1" dirty="0">
                <a:latin typeface="+mn-ea"/>
              </a:rPr>
              <a:t>자료실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532E836-F9F4-42C0-91A5-BE2BB3D50A01}"/>
              </a:ext>
            </a:extLst>
          </p:cNvPr>
          <p:cNvSpPr txBox="1"/>
          <p:nvPr/>
        </p:nvSpPr>
        <p:spPr>
          <a:xfrm>
            <a:off x="8682181" y="4906537"/>
            <a:ext cx="3364411" cy="168755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>
              <a:spcBef>
                <a:spcPct val="0"/>
              </a:spcBef>
            </a:pPr>
            <a:endParaRPr lang="ko-KR" altLang="en-US" sz="1000" b="1" dirty="0">
              <a:latin typeface="+mn-ea"/>
              <a:cs typeface="+mj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E695906-9D5E-4CED-9D46-56EC18344A1D}"/>
              </a:ext>
            </a:extLst>
          </p:cNvPr>
          <p:cNvSpPr txBox="1"/>
          <p:nvPr/>
        </p:nvSpPr>
        <p:spPr>
          <a:xfrm>
            <a:off x="3872813" y="3248487"/>
            <a:ext cx="255970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1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graphicFrame>
        <p:nvGraphicFramePr>
          <p:cNvPr id="38" name="Group 455">
            <a:extLst>
              <a:ext uri="{FF2B5EF4-FFF2-40B4-BE49-F238E27FC236}">
                <a16:creationId xmlns:a16="http://schemas.microsoft.com/office/drawing/2014/main" id="{7079A78C-706D-4A06-885D-13884C2328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7919986"/>
              </p:ext>
            </p:extLst>
          </p:nvPr>
        </p:nvGraphicFramePr>
        <p:xfrm>
          <a:off x="8682181" y="768599"/>
          <a:ext cx="3365886" cy="1183700"/>
        </p:xfrm>
        <a:graphic>
          <a:graphicData uri="http://schemas.openxmlformats.org/drawingml/2006/table">
            <a:tbl>
              <a:tblPr/>
              <a:tblGrid>
                <a:gridCol w="280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55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0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전체 영역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1920*1080</a:t>
                      </a:r>
                      <a:endParaRPr lang="en-US" altLang="ko-KR" sz="900" dirty="0">
                        <a:solidFill>
                          <a:srgbClr val="FF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25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회색 영역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- </a:t>
                      </a:r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전 과목 공통 </a:t>
                      </a:r>
                      <a:r>
                        <a:rPr lang="ko-KR" altLang="en-US" sz="900" dirty="0" err="1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인트로</a:t>
                      </a:r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페이지</a:t>
                      </a:r>
                      <a:endParaRPr lang="en-US" altLang="ko-KR" sz="90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- </a:t>
                      </a:r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초등 교과서임이 드러나는 심플한 디자인</a:t>
                      </a:r>
                      <a:endParaRPr lang="en-US" altLang="ko-KR" sz="90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9836805"/>
                  </a:ext>
                </a:extLst>
              </a:tr>
            </a:tbl>
          </a:graphicData>
        </a:graphic>
      </p:graphicFrame>
      <p:grpSp>
        <p:nvGrpSpPr>
          <p:cNvPr id="8" name="그룹 7">
            <a:extLst>
              <a:ext uri="{FF2B5EF4-FFF2-40B4-BE49-F238E27FC236}">
                <a16:creationId xmlns:a16="http://schemas.microsoft.com/office/drawing/2014/main" id="{732A4090-B7E5-4075-97DB-069782DF23DF}"/>
              </a:ext>
            </a:extLst>
          </p:cNvPr>
          <p:cNvGrpSpPr/>
          <p:nvPr/>
        </p:nvGrpSpPr>
        <p:grpSpPr>
          <a:xfrm>
            <a:off x="5010614" y="1384582"/>
            <a:ext cx="2148470" cy="310403"/>
            <a:chOff x="5010614" y="1384582"/>
            <a:chExt cx="2148470" cy="310403"/>
          </a:xfrm>
        </p:grpSpPr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689DF208-F76F-44EE-9506-5A141C9B08C5}"/>
                </a:ext>
              </a:extLst>
            </p:cNvPr>
            <p:cNvSpPr/>
            <p:nvPr/>
          </p:nvSpPr>
          <p:spPr>
            <a:xfrm>
              <a:off x="5010614" y="1384582"/>
              <a:ext cx="2095348" cy="31040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D3D2186-31C0-48D7-B906-442ABA919723}"/>
                </a:ext>
              </a:extLst>
            </p:cNvPr>
            <p:cNvSpPr txBox="1"/>
            <p:nvPr/>
          </p:nvSpPr>
          <p:spPr>
            <a:xfrm>
              <a:off x="5010614" y="1414545"/>
              <a:ext cx="1153193" cy="250475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spcBef>
                  <a:spcPct val="0"/>
                </a:spcBef>
              </a:pPr>
              <a:r>
                <a:rPr lang="ko-KR" altLang="en-US" sz="1000" b="1" dirty="0">
                  <a:latin typeface="+mn-ea"/>
                  <a:cs typeface="+mj-cs"/>
                </a:rPr>
                <a:t>교과서 바로가기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1366264-3F02-41D2-AA9F-1E321882BECB}"/>
                </a:ext>
              </a:extLst>
            </p:cNvPr>
            <p:cNvSpPr txBox="1"/>
            <p:nvPr/>
          </p:nvSpPr>
          <p:spPr>
            <a:xfrm>
              <a:off x="6096000" y="1446840"/>
              <a:ext cx="743415" cy="16951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marL="0" marR="0" indent="0" algn="l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altLang="ko-KR" sz="1000" b="1" dirty="0">
                  <a:solidFill>
                    <a:schemeClr val="bg1">
                      <a:lumMod val="85000"/>
                    </a:schemeClr>
                  </a:solidFill>
                  <a:latin typeface="+mn-ea"/>
                  <a:cs typeface="+mj-cs"/>
                </a:rPr>
                <a:t>1-15</a:t>
              </a:r>
              <a:endParaRPr lang="ko-KR" altLang="en-US" sz="1000" b="1" dirty="0">
                <a:solidFill>
                  <a:schemeClr val="bg1">
                    <a:lumMod val="85000"/>
                  </a:schemeClr>
                </a:solidFill>
                <a:latin typeface="+mn-ea"/>
                <a:cs typeface="+mj-cs"/>
              </a:endParaRPr>
            </a:p>
          </p:txBody>
        </p:sp>
        <p:sp>
          <p:nvSpPr>
            <p:cNvPr id="6" name="타원 5">
              <a:extLst>
                <a:ext uri="{FF2B5EF4-FFF2-40B4-BE49-F238E27FC236}">
                  <a16:creationId xmlns:a16="http://schemas.microsoft.com/office/drawing/2014/main" id="{1F94AD29-7B1E-4BC4-A62D-E06A97013FB0}"/>
                </a:ext>
              </a:extLst>
            </p:cNvPr>
            <p:cNvSpPr/>
            <p:nvPr/>
          </p:nvSpPr>
          <p:spPr>
            <a:xfrm>
              <a:off x="6839413" y="1436847"/>
              <a:ext cx="224113" cy="224113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6729D92-AE3B-4D20-9399-78C6F79DF05F}"/>
                </a:ext>
              </a:extLst>
            </p:cNvPr>
            <p:cNvSpPr txBox="1"/>
            <p:nvPr/>
          </p:nvSpPr>
          <p:spPr>
            <a:xfrm>
              <a:off x="6802243" y="1429413"/>
              <a:ext cx="356841" cy="201811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marL="0" marR="0" indent="0" algn="l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altLang="ko-KR" sz="800" b="1" dirty="0">
                  <a:solidFill>
                    <a:schemeClr val="bg1"/>
                  </a:solidFill>
                  <a:latin typeface="+mn-ea"/>
                  <a:cs typeface="+mj-cs"/>
                </a:rPr>
                <a:t>go</a:t>
              </a:r>
              <a:endParaRPr lang="ko-KR" altLang="en-US" sz="800" b="1" dirty="0">
                <a:solidFill>
                  <a:schemeClr val="bg1"/>
                </a:solidFill>
                <a:latin typeface="+mn-ea"/>
                <a:cs typeface="+mj-cs"/>
              </a:endParaRPr>
            </a:p>
          </p:txBody>
        </p:sp>
      </p:grp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C5F3A02F-60A5-4741-9D33-89C616E02666}"/>
              </a:ext>
            </a:extLst>
          </p:cNvPr>
          <p:cNvSpPr/>
          <p:nvPr/>
        </p:nvSpPr>
        <p:spPr>
          <a:xfrm>
            <a:off x="7291744" y="4641812"/>
            <a:ext cx="647473" cy="57957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2143670-0D0D-44CF-B815-74E6834CE1D7}"/>
              </a:ext>
            </a:extLst>
          </p:cNvPr>
          <p:cNvSpPr txBox="1"/>
          <p:nvPr/>
        </p:nvSpPr>
        <p:spPr>
          <a:xfrm>
            <a:off x="7304697" y="4722032"/>
            <a:ext cx="621566" cy="4191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ko-KR" altLang="en-US" sz="800" b="1" dirty="0" err="1">
                <a:latin typeface="+mn-ea"/>
              </a:rPr>
              <a:t>교구함</a:t>
            </a:r>
            <a:endParaRPr lang="ko-KR" altLang="en-US" sz="8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589635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Box 152">
            <a:extLst>
              <a:ext uri="{FF2B5EF4-FFF2-40B4-BE49-F238E27FC236}">
                <a16:creationId xmlns:a16="http://schemas.microsoft.com/office/drawing/2014/main" id="{FA7F1D9A-2E0F-472E-AC11-2C8C88F05C8C}"/>
              </a:ext>
            </a:extLst>
          </p:cNvPr>
          <p:cNvSpPr txBox="1"/>
          <p:nvPr/>
        </p:nvSpPr>
        <p:spPr>
          <a:xfrm>
            <a:off x="805343" y="509456"/>
            <a:ext cx="3561558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ko-KR" altLang="en-US" sz="1000" b="1" spc="-150" dirty="0">
                <a:latin typeface="+mn-ea"/>
                <a:cs typeface="+mj-cs"/>
              </a:rPr>
              <a:t>수학</a:t>
            </a:r>
          </a:p>
        </p:txBody>
      </p:sp>
      <p:sp>
        <p:nvSpPr>
          <p:cNvPr id="154" name="부제목 16">
            <a:extLst>
              <a:ext uri="{FF2B5EF4-FFF2-40B4-BE49-F238E27FC236}">
                <a16:creationId xmlns:a16="http://schemas.microsoft.com/office/drawing/2014/main" id="{B5B9C0BC-A004-4575-877F-16182F79F8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팝업페이지</a:t>
            </a:r>
            <a:r>
              <a:rPr lang="en-US" altLang="ko-KR" dirty="0"/>
              <a:t>_</a:t>
            </a:r>
            <a:r>
              <a:rPr lang="ko-KR" altLang="en-US" dirty="0"/>
              <a:t>컨셉</a:t>
            </a:r>
            <a:r>
              <a:rPr lang="en-US" altLang="ko-KR" dirty="0"/>
              <a:t>5</a:t>
            </a:r>
            <a:endParaRPr lang="ko-KR" altLang="en-US" dirty="0"/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06E7A9EE-18D4-47EC-847C-D4D125D2A5F7}"/>
              </a:ext>
            </a:extLst>
          </p:cNvPr>
          <p:cNvSpPr txBox="1"/>
          <p:nvPr/>
        </p:nvSpPr>
        <p:spPr>
          <a:xfrm>
            <a:off x="4442415" y="509456"/>
            <a:ext cx="4000545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ko-KR" altLang="en-US" sz="1000" b="1" dirty="0">
                <a:latin typeface="+mn-ea"/>
                <a:cs typeface="+mj-cs"/>
              </a:rPr>
              <a:t>팝업페이지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A5C3AB8-2240-4810-ACEA-F5EC0DA8E752}"/>
              </a:ext>
            </a:extLst>
          </p:cNvPr>
          <p:cNvSpPr txBox="1"/>
          <p:nvPr/>
        </p:nvSpPr>
        <p:spPr>
          <a:xfrm>
            <a:off x="9395350" y="56451"/>
            <a:ext cx="2651242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dirty="0">
                <a:latin typeface="+mn-ea"/>
                <a:cs typeface="+mj-cs"/>
              </a:rPr>
              <a:t>01(</a:t>
            </a:r>
            <a:r>
              <a:rPr lang="ko-KR" altLang="en-US" sz="1000" dirty="0">
                <a:latin typeface="+mn-ea"/>
                <a:cs typeface="+mj-cs"/>
              </a:rPr>
              <a:t>단원</a:t>
            </a:r>
            <a:r>
              <a:rPr lang="en-US" altLang="ko-KR" sz="1000" dirty="0">
                <a:latin typeface="+mn-ea"/>
                <a:cs typeface="+mj-cs"/>
              </a:rPr>
              <a:t>)_01(</a:t>
            </a:r>
            <a:r>
              <a:rPr lang="ko-KR" altLang="en-US" sz="1000" dirty="0">
                <a:latin typeface="+mn-ea"/>
                <a:cs typeface="+mj-cs"/>
              </a:rPr>
              <a:t>페이지수</a:t>
            </a:r>
            <a:r>
              <a:rPr lang="en-US" altLang="ko-KR" sz="1000" dirty="0">
                <a:latin typeface="+mn-ea"/>
                <a:cs typeface="+mj-cs"/>
              </a:rPr>
              <a:t>)_01(</a:t>
            </a:r>
            <a:r>
              <a:rPr lang="ko-KR" altLang="en-US" sz="1000" dirty="0">
                <a:latin typeface="+mn-ea"/>
                <a:cs typeface="+mj-cs"/>
              </a:rPr>
              <a:t>팝업순서</a:t>
            </a:r>
            <a:r>
              <a:rPr lang="en-US" altLang="ko-KR" sz="1000" dirty="0">
                <a:latin typeface="+mn-ea"/>
                <a:cs typeface="+mj-cs"/>
              </a:rPr>
              <a:t>)</a:t>
            </a:r>
            <a:endParaRPr lang="ko-KR" altLang="en-US" sz="1000" dirty="0">
              <a:latin typeface="+mn-ea"/>
              <a:cs typeface="+mj-cs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0BD95673-B912-4454-9BDF-8C6623B41B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67793" y="1095121"/>
            <a:ext cx="4085385" cy="525602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F2C4CF3-F316-48D4-B9C8-2C4216603A04}"/>
              </a:ext>
            </a:extLst>
          </p:cNvPr>
          <p:cNvSpPr txBox="1"/>
          <p:nvPr/>
        </p:nvSpPr>
        <p:spPr>
          <a:xfrm>
            <a:off x="293036" y="5910146"/>
            <a:ext cx="8040642" cy="73598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0" marR="0" indent="0" algn="l" defTabSz="914400" rtl="0" eaLnBrk="1" fontAlgn="auto" latinLnBrk="1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ko-KR" altLang="en-US" sz="1000" b="1" dirty="0">
              <a:latin typeface="+mn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3D1B96-CFFD-444B-990F-BFF296B0B7BC}"/>
              </a:ext>
            </a:extLst>
          </p:cNvPr>
          <p:cNvSpPr txBox="1"/>
          <p:nvPr/>
        </p:nvSpPr>
        <p:spPr>
          <a:xfrm>
            <a:off x="8735122" y="884663"/>
            <a:ext cx="3241288" cy="308517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lvl="0" defTabSz="959903">
              <a:defRPr/>
            </a:pPr>
            <a:r>
              <a:rPr lang="ko-KR" altLang="en-US" sz="900" b="1" dirty="0">
                <a:latin typeface="+mj-ea"/>
              </a:rPr>
              <a:t>보물섬 컨셉의 수학교과서 </a:t>
            </a:r>
            <a:endParaRPr lang="en-US" altLang="ko-KR" sz="900" b="1" dirty="0">
              <a:latin typeface="+mj-ea"/>
            </a:endParaRPr>
          </a:p>
          <a:p>
            <a:pPr lvl="0" defTabSz="959903">
              <a:defRPr/>
            </a:pPr>
            <a:endParaRPr lang="en-US" altLang="ko-KR" sz="900" b="1" dirty="0">
              <a:latin typeface="+mj-ea"/>
            </a:endParaRPr>
          </a:p>
          <a:p>
            <a:pPr lvl="0" defTabSz="959903">
              <a:defRPr/>
            </a:pPr>
            <a:r>
              <a:rPr lang="ko-KR" altLang="en-US" sz="900" dirty="0">
                <a:latin typeface="+mj-ea"/>
              </a:rPr>
              <a:t>보물섬</a:t>
            </a:r>
            <a:r>
              <a:rPr lang="en-US" altLang="ko-KR" sz="900" dirty="0">
                <a:latin typeface="+mj-ea"/>
              </a:rPr>
              <a:t>, </a:t>
            </a:r>
            <a:r>
              <a:rPr lang="ko-KR" altLang="en-US" sz="900" dirty="0">
                <a:latin typeface="+mj-ea"/>
              </a:rPr>
              <a:t>보물상자의 느낌으로 팝업과 아이콘을 구성해주세요</a:t>
            </a:r>
            <a:r>
              <a:rPr lang="en-US" altLang="ko-KR" sz="900" dirty="0">
                <a:latin typeface="+mj-ea"/>
              </a:rPr>
              <a:t>.</a:t>
            </a:r>
            <a:endParaRPr lang="ko-KR" altLang="en-US" sz="900" b="1" dirty="0"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6096673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Box 152">
            <a:extLst>
              <a:ext uri="{FF2B5EF4-FFF2-40B4-BE49-F238E27FC236}">
                <a16:creationId xmlns:a16="http://schemas.microsoft.com/office/drawing/2014/main" id="{FA7F1D9A-2E0F-472E-AC11-2C8C88F05C8C}"/>
              </a:ext>
            </a:extLst>
          </p:cNvPr>
          <p:cNvSpPr txBox="1"/>
          <p:nvPr/>
        </p:nvSpPr>
        <p:spPr>
          <a:xfrm>
            <a:off x="805343" y="509456"/>
            <a:ext cx="3561558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ko-KR" altLang="en-US" sz="1000" b="1" spc="-150" dirty="0">
                <a:latin typeface="+mn-ea"/>
                <a:cs typeface="+mj-cs"/>
              </a:rPr>
              <a:t>수학</a:t>
            </a:r>
          </a:p>
        </p:txBody>
      </p:sp>
      <p:sp>
        <p:nvSpPr>
          <p:cNvPr id="154" name="부제목 16">
            <a:extLst>
              <a:ext uri="{FF2B5EF4-FFF2-40B4-BE49-F238E27FC236}">
                <a16:creationId xmlns:a16="http://schemas.microsoft.com/office/drawing/2014/main" id="{B5B9C0BC-A004-4575-877F-16182F79F8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팝업페이지</a:t>
            </a:r>
            <a:r>
              <a:rPr lang="en-US" altLang="ko-KR" dirty="0"/>
              <a:t>_</a:t>
            </a:r>
            <a:r>
              <a:rPr lang="ko-KR" altLang="en-US" dirty="0"/>
              <a:t>컨셉</a:t>
            </a:r>
            <a:r>
              <a:rPr lang="en-US" altLang="ko-KR" dirty="0"/>
              <a:t>6</a:t>
            </a:r>
            <a:endParaRPr lang="ko-KR" altLang="en-US" dirty="0"/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06E7A9EE-18D4-47EC-847C-D4D125D2A5F7}"/>
              </a:ext>
            </a:extLst>
          </p:cNvPr>
          <p:cNvSpPr txBox="1"/>
          <p:nvPr/>
        </p:nvSpPr>
        <p:spPr>
          <a:xfrm>
            <a:off x="4442415" y="509456"/>
            <a:ext cx="4000545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ko-KR" altLang="en-US" sz="1000" b="1" dirty="0">
                <a:latin typeface="+mn-ea"/>
                <a:cs typeface="+mj-cs"/>
              </a:rPr>
              <a:t>팝업페이지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A5C3AB8-2240-4810-ACEA-F5EC0DA8E752}"/>
              </a:ext>
            </a:extLst>
          </p:cNvPr>
          <p:cNvSpPr txBox="1"/>
          <p:nvPr/>
        </p:nvSpPr>
        <p:spPr>
          <a:xfrm>
            <a:off x="9395350" y="56451"/>
            <a:ext cx="2651242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dirty="0">
                <a:latin typeface="+mn-ea"/>
                <a:cs typeface="+mj-cs"/>
              </a:rPr>
              <a:t>01(</a:t>
            </a:r>
            <a:r>
              <a:rPr lang="ko-KR" altLang="en-US" sz="1000" dirty="0">
                <a:latin typeface="+mn-ea"/>
                <a:cs typeface="+mj-cs"/>
              </a:rPr>
              <a:t>단원</a:t>
            </a:r>
            <a:r>
              <a:rPr lang="en-US" altLang="ko-KR" sz="1000" dirty="0">
                <a:latin typeface="+mn-ea"/>
                <a:cs typeface="+mj-cs"/>
              </a:rPr>
              <a:t>)_01(</a:t>
            </a:r>
            <a:r>
              <a:rPr lang="ko-KR" altLang="en-US" sz="1000" dirty="0">
                <a:latin typeface="+mn-ea"/>
                <a:cs typeface="+mj-cs"/>
              </a:rPr>
              <a:t>페이지수</a:t>
            </a:r>
            <a:r>
              <a:rPr lang="en-US" altLang="ko-KR" sz="1000" dirty="0">
                <a:latin typeface="+mn-ea"/>
                <a:cs typeface="+mj-cs"/>
              </a:rPr>
              <a:t>)_01(</a:t>
            </a:r>
            <a:r>
              <a:rPr lang="ko-KR" altLang="en-US" sz="1000" dirty="0">
                <a:latin typeface="+mn-ea"/>
                <a:cs typeface="+mj-cs"/>
              </a:rPr>
              <a:t>팝업순서</a:t>
            </a:r>
            <a:r>
              <a:rPr lang="en-US" altLang="ko-KR" sz="1000" dirty="0">
                <a:latin typeface="+mn-ea"/>
                <a:cs typeface="+mj-cs"/>
              </a:rPr>
              <a:t>)</a:t>
            </a:r>
            <a:endParaRPr lang="ko-KR" altLang="en-US" sz="1000" dirty="0">
              <a:latin typeface="+mn-ea"/>
              <a:cs typeface="+mj-cs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0BD95673-B912-4454-9BDF-8C6623B41B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67793" y="1095122"/>
            <a:ext cx="4085385" cy="525602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F2C4CF3-F316-48D4-B9C8-2C4216603A04}"/>
              </a:ext>
            </a:extLst>
          </p:cNvPr>
          <p:cNvSpPr txBox="1"/>
          <p:nvPr/>
        </p:nvSpPr>
        <p:spPr>
          <a:xfrm>
            <a:off x="293036" y="5910146"/>
            <a:ext cx="8040642" cy="73598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0" marR="0" indent="0" algn="l" defTabSz="914400" rtl="0" eaLnBrk="1" fontAlgn="auto" latinLnBrk="1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ko-KR" altLang="en-US" sz="1000" b="1" dirty="0">
              <a:latin typeface="+mn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3D1B96-CFFD-444B-990F-BFF296B0B7BC}"/>
              </a:ext>
            </a:extLst>
          </p:cNvPr>
          <p:cNvSpPr txBox="1"/>
          <p:nvPr/>
        </p:nvSpPr>
        <p:spPr>
          <a:xfrm>
            <a:off x="8735122" y="884663"/>
            <a:ext cx="3241288" cy="308517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lvl="0" defTabSz="959903">
              <a:defRPr/>
            </a:pPr>
            <a:r>
              <a:rPr lang="ko-KR" altLang="en-US" sz="900" b="1" dirty="0">
                <a:latin typeface="+mj-ea"/>
              </a:rPr>
              <a:t>놀이터 컨셉의 수학교과서 </a:t>
            </a:r>
            <a:endParaRPr lang="en-US" altLang="ko-KR" sz="900" b="1" dirty="0">
              <a:latin typeface="+mj-ea"/>
            </a:endParaRPr>
          </a:p>
          <a:p>
            <a:pPr lvl="0" defTabSz="959903">
              <a:defRPr/>
            </a:pPr>
            <a:endParaRPr lang="en-US" altLang="ko-KR" sz="900" b="1" dirty="0">
              <a:latin typeface="+mj-ea"/>
            </a:endParaRPr>
          </a:p>
          <a:p>
            <a:pPr lvl="0" defTabSz="959903">
              <a:defRPr/>
            </a:pPr>
            <a:r>
              <a:rPr lang="ko-KR" altLang="en-US" sz="900" dirty="0">
                <a:latin typeface="+mj-ea"/>
              </a:rPr>
              <a:t>놀이터</a:t>
            </a:r>
            <a:r>
              <a:rPr lang="en-US" altLang="ko-KR" sz="900" dirty="0">
                <a:latin typeface="+mj-ea"/>
              </a:rPr>
              <a:t>, </a:t>
            </a:r>
            <a:r>
              <a:rPr lang="ko-KR" altLang="en-US" sz="900" dirty="0">
                <a:latin typeface="+mj-ea"/>
              </a:rPr>
              <a:t>공원의 느낌으로 팝업과 아이콘을 구성해주세요</a:t>
            </a:r>
            <a:r>
              <a:rPr lang="en-US" altLang="ko-KR" sz="900" dirty="0">
                <a:latin typeface="+mj-ea"/>
              </a:rPr>
              <a:t>.</a:t>
            </a:r>
            <a:endParaRPr lang="ko-KR" altLang="en-US" sz="900" b="1" dirty="0"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4598933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Box 152">
            <a:extLst>
              <a:ext uri="{FF2B5EF4-FFF2-40B4-BE49-F238E27FC236}">
                <a16:creationId xmlns:a16="http://schemas.microsoft.com/office/drawing/2014/main" id="{FA7F1D9A-2E0F-472E-AC11-2C8C88F05C8C}"/>
              </a:ext>
            </a:extLst>
          </p:cNvPr>
          <p:cNvSpPr txBox="1"/>
          <p:nvPr/>
        </p:nvSpPr>
        <p:spPr>
          <a:xfrm>
            <a:off x="805343" y="509456"/>
            <a:ext cx="3561558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ko-KR" altLang="en-US" sz="1000" b="1" spc="-150" dirty="0">
                <a:latin typeface="+mn-ea"/>
                <a:cs typeface="+mj-cs"/>
              </a:rPr>
              <a:t>수학</a:t>
            </a:r>
          </a:p>
        </p:txBody>
      </p:sp>
      <p:sp>
        <p:nvSpPr>
          <p:cNvPr id="154" name="부제목 16">
            <a:extLst>
              <a:ext uri="{FF2B5EF4-FFF2-40B4-BE49-F238E27FC236}">
                <a16:creationId xmlns:a16="http://schemas.microsoft.com/office/drawing/2014/main" id="{B5B9C0BC-A004-4575-877F-16182F79F8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팝업페이지</a:t>
            </a:r>
            <a:r>
              <a:rPr lang="en-US" altLang="ko-KR" dirty="0"/>
              <a:t>_</a:t>
            </a:r>
            <a:r>
              <a:rPr lang="ko-KR" altLang="en-US" dirty="0"/>
              <a:t>컨셉</a:t>
            </a:r>
            <a:r>
              <a:rPr lang="en-US" altLang="ko-KR" dirty="0"/>
              <a:t>7</a:t>
            </a:r>
            <a:endParaRPr lang="ko-KR" altLang="en-US" dirty="0"/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06E7A9EE-18D4-47EC-847C-D4D125D2A5F7}"/>
              </a:ext>
            </a:extLst>
          </p:cNvPr>
          <p:cNvSpPr txBox="1"/>
          <p:nvPr/>
        </p:nvSpPr>
        <p:spPr>
          <a:xfrm>
            <a:off x="4442415" y="509456"/>
            <a:ext cx="4000545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ko-KR" altLang="en-US" sz="1000" b="1" dirty="0">
                <a:latin typeface="+mn-ea"/>
                <a:cs typeface="+mj-cs"/>
              </a:rPr>
              <a:t>팝업페이지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A5C3AB8-2240-4810-ACEA-F5EC0DA8E752}"/>
              </a:ext>
            </a:extLst>
          </p:cNvPr>
          <p:cNvSpPr txBox="1"/>
          <p:nvPr/>
        </p:nvSpPr>
        <p:spPr>
          <a:xfrm>
            <a:off x="9395350" y="56451"/>
            <a:ext cx="2651242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dirty="0">
                <a:latin typeface="+mn-ea"/>
                <a:cs typeface="+mj-cs"/>
              </a:rPr>
              <a:t>01(</a:t>
            </a:r>
            <a:r>
              <a:rPr lang="ko-KR" altLang="en-US" sz="1000" dirty="0">
                <a:latin typeface="+mn-ea"/>
                <a:cs typeface="+mj-cs"/>
              </a:rPr>
              <a:t>단원</a:t>
            </a:r>
            <a:r>
              <a:rPr lang="en-US" altLang="ko-KR" sz="1000" dirty="0">
                <a:latin typeface="+mn-ea"/>
                <a:cs typeface="+mj-cs"/>
              </a:rPr>
              <a:t>)_01(</a:t>
            </a:r>
            <a:r>
              <a:rPr lang="ko-KR" altLang="en-US" sz="1000" dirty="0">
                <a:latin typeface="+mn-ea"/>
                <a:cs typeface="+mj-cs"/>
              </a:rPr>
              <a:t>페이지수</a:t>
            </a:r>
            <a:r>
              <a:rPr lang="en-US" altLang="ko-KR" sz="1000" dirty="0">
                <a:latin typeface="+mn-ea"/>
                <a:cs typeface="+mj-cs"/>
              </a:rPr>
              <a:t>)_01(</a:t>
            </a:r>
            <a:r>
              <a:rPr lang="ko-KR" altLang="en-US" sz="1000" dirty="0">
                <a:latin typeface="+mn-ea"/>
                <a:cs typeface="+mj-cs"/>
              </a:rPr>
              <a:t>팝업순서</a:t>
            </a:r>
            <a:r>
              <a:rPr lang="en-US" altLang="ko-KR" sz="1000" dirty="0">
                <a:latin typeface="+mn-ea"/>
                <a:cs typeface="+mj-cs"/>
              </a:rPr>
              <a:t>)</a:t>
            </a:r>
            <a:endParaRPr lang="ko-KR" altLang="en-US" sz="1000" dirty="0">
              <a:latin typeface="+mn-ea"/>
              <a:cs typeface="+mj-cs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0BD95673-B912-4454-9BDF-8C6623B41B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82776" y="1095122"/>
            <a:ext cx="2855418" cy="525602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F2C4CF3-F316-48D4-B9C8-2C4216603A04}"/>
              </a:ext>
            </a:extLst>
          </p:cNvPr>
          <p:cNvSpPr txBox="1"/>
          <p:nvPr/>
        </p:nvSpPr>
        <p:spPr>
          <a:xfrm>
            <a:off x="293036" y="5910146"/>
            <a:ext cx="8040642" cy="73598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0" marR="0" indent="0" algn="l" defTabSz="914400" rtl="0" eaLnBrk="1" fontAlgn="auto" latinLnBrk="1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ko-KR" altLang="en-US" sz="1000" b="1" dirty="0">
              <a:latin typeface="+mn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3D1B96-CFFD-444B-990F-BFF296B0B7BC}"/>
              </a:ext>
            </a:extLst>
          </p:cNvPr>
          <p:cNvSpPr txBox="1"/>
          <p:nvPr/>
        </p:nvSpPr>
        <p:spPr>
          <a:xfrm>
            <a:off x="8735122" y="884663"/>
            <a:ext cx="3241288" cy="308517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lvl="0" defTabSz="959903">
              <a:defRPr/>
            </a:pPr>
            <a:r>
              <a:rPr lang="ko-KR" altLang="en-US" sz="900" b="1" dirty="0" err="1">
                <a:latin typeface="+mj-ea"/>
              </a:rPr>
              <a:t>카레이싱</a:t>
            </a:r>
            <a:r>
              <a:rPr lang="ko-KR" altLang="en-US" sz="900" b="1" dirty="0">
                <a:latin typeface="+mj-ea"/>
              </a:rPr>
              <a:t> 컨셉의 수학교과서 </a:t>
            </a:r>
            <a:endParaRPr lang="en-US" altLang="ko-KR" sz="900" b="1" dirty="0">
              <a:latin typeface="+mj-ea"/>
            </a:endParaRPr>
          </a:p>
          <a:p>
            <a:pPr lvl="0" defTabSz="959903">
              <a:defRPr/>
            </a:pPr>
            <a:endParaRPr lang="en-US" altLang="ko-KR" sz="900" b="1" dirty="0">
              <a:latin typeface="+mj-ea"/>
            </a:endParaRPr>
          </a:p>
          <a:p>
            <a:pPr lvl="0" defTabSz="959903">
              <a:defRPr/>
            </a:pPr>
            <a:r>
              <a:rPr lang="ko-KR" altLang="en-US" sz="900" dirty="0" err="1">
                <a:latin typeface="+mj-ea"/>
              </a:rPr>
              <a:t>카레이싱</a:t>
            </a:r>
            <a:r>
              <a:rPr lang="en-US" altLang="ko-KR" sz="900" dirty="0">
                <a:latin typeface="+mj-ea"/>
              </a:rPr>
              <a:t>, </a:t>
            </a:r>
            <a:r>
              <a:rPr lang="ko-KR" altLang="en-US" sz="900" dirty="0">
                <a:latin typeface="+mj-ea"/>
              </a:rPr>
              <a:t>트랙의 느낌으로 팝업과 아이콘을 구성해주세요</a:t>
            </a:r>
            <a:r>
              <a:rPr lang="en-US" altLang="ko-KR" sz="900" dirty="0">
                <a:latin typeface="+mj-ea"/>
              </a:rPr>
              <a:t>.</a:t>
            </a:r>
            <a:endParaRPr lang="ko-KR" altLang="en-US" sz="900" b="1" dirty="0"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8692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Box 152">
            <a:extLst>
              <a:ext uri="{FF2B5EF4-FFF2-40B4-BE49-F238E27FC236}">
                <a16:creationId xmlns:a16="http://schemas.microsoft.com/office/drawing/2014/main" id="{FA7F1D9A-2E0F-472E-AC11-2C8C88F05C8C}"/>
              </a:ext>
            </a:extLst>
          </p:cNvPr>
          <p:cNvSpPr txBox="1"/>
          <p:nvPr/>
        </p:nvSpPr>
        <p:spPr>
          <a:xfrm>
            <a:off x="805343" y="509456"/>
            <a:ext cx="3561558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ko-KR" altLang="en-US" sz="1000" b="1" spc="-150" dirty="0">
                <a:latin typeface="+mn-ea"/>
                <a:cs typeface="+mj-cs"/>
              </a:rPr>
              <a:t>수학</a:t>
            </a:r>
          </a:p>
        </p:txBody>
      </p:sp>
      <p:sp>
        <p:nvSpPr>
          <p:cNvPr id="154" name="부제목 16">
            <a:extLst>
              <a:ext uri="{FF2B5EF4-FFF2-40B4-BE49-F238E27FC236}">
                <a16:creationId xmlns:a16="http://schemas.microsoft.com/office/drawing/2014/main" id="{B5B9C0BC-A004-4575-877F-16182F79F8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팝업페이지</a:t>
            </a:r>
            <a:r>
              <a:rPr lang="en-US" altLang="ko-KR" dirty="0"/>
              <a:t>_</a:t>
            </a:r>
            <a:r>
              <a:rPr lang="ko-KR" altLang="en-US" dirty="0"/>
              <a:t>컨셉</a:t>
            </a:r>
            <a:r>
              <a:rPr lang="en-US" altLang="ko-KR" dirty="0"/>
              <a:t>8</a:t>
            </a:r>
            <a:endParaRPr lang="ko-KR" altLang="en-US" dirty="0"/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06E7A9EE-18D4-47EC-847C-D4D125D2A5F7}"/>
              </a:ext>
            </a:extLst>
          </p:cNvPr>
          <p:cNvSpPr txBox="1"/>
          <p:nvPr/>
        </p:nvSpPr>
        <p:spPr>
          <a:xfrm>
            <a:off x="4442415" y="509456"/>
            <a:ext cx="4000545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ko-KR" altLang="en-US" sz="1000" b="1" dirty="0">
                <a:latin typeface="+mn-ea"/>
                <a:cs typeface="+mj-cs"/>
              </a:rPr>
              <a:t>팝업페이지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A5C3AB8-2240-4810-ACEA-F5EC0DA8E752}"/>
              </a:ext>
            </a:extLst>
          </p:cNvPr>
          <p:cNvSpPr txBox="1"/>
          <p:nvPr/>
        </p:nvSpPr>
        <p:spPr>
          <a:xfrm>
            <a:off x="9395350" y="56451"/>
            <a:ext cx="2651242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dirty="0">
                <a:latin typeface="+mn-ea"/>
                <a:cs typeface="+mj-cs"/>
              </a:rPr>
              <a:t>01(</a:t>
            </a:r>
            <a:r>
              <a:rPr lang="ko-KR" altLang="en-US" sz="1000" dirty="0">
                <a:latin typeface="+mn-ea"/>
                <a:cs typeface="+mj-cs"/>
              </a:rPr>
              <a:t>단원</a:t>
            </a:r>
            <a:r>
              <a:rPr lang="en-US" altLang="ko-KR" sz="1000" dirty="0">
                <a:latin typeface="+mn-ea"/>
                <a:cs typeface="+mj-cs"/>
              </a:rPr>
              <a:t>)_01(</a:t>
            </a:r>
            <a:r>
              <a:rPr lang="ko-KR" altLang="en-US" sz="1000" dirty="0">
                <a:latin typeface="+mn-ea"/>
                <a:cs typeface="+mj-cs"/>
              </a:rPr>
              <a:t>페이지수</a:t>
            </a:r>
            <a:r>
              <a:rPr lang="en-US" altLang="ko-KR" sz="1000" dirty="0">
                <a:latin typeface="+mn-ea"/>
                <a:cs typeface="+mj-cs"/>
              </a:rPr>
              <a:t>)_01(</a:t>
            </a:r>
            <a:r>
              <a:rPr lang="ko-KR" altLang="en-US" sz="1000" dirty="0">
                <a:latin typeface="+mn-ea"/>
                <a:cs typeface="+mj-cs"/>
              </a:rPr>
              <a:t>팝업순서</a:t>
            </a:r>
            <a:r>
              <a:rPr lang="en-US" altLang="ko-KR" sz="1000" dirty="0">
                <a:latin typeface="+mn-ea"/>
                <a:cs typeface="+mj-cs"/>
              </a:rPr>
              <a:t>)</a:t>
            </a:r>
            <a:endParaRPr lang="ko-KR" altLang="en-US" sz="1000" dirty="0">
              <a:latin typeface="+mn-ea"/>
              <a:cs typeface="+mj-cs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0BD95673-B912-4454-9BDF-8C6623B41B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53962" y="1930999"/>
            <a:ext cx="4118790" cy="359761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F2C4CF3-F316-48D4-B9C8-2C4216603A04}"/>
              </a:ext>
            </a:extLst>
          </p:cNvPr>
          <p:cNvSpPr txBox="1"/>
          <p:nvPr/>
        </p:nvSpPr>
        <p:spPr>
          <a:xfrm>
            <a:off x="293036" y="5910146"/>
            <a:ext cx="8040642" cy="73598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0" marR="0" indent="0" algn="l" defTabSz="914400" rtl="0" eaLnBrk="1" fontAlgn="auto" latinLnBrk="1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ko-KR" altLang="en-US" sz="1000" b="1" dirty="0">
              <a:latin typeface="+mn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3D1B96-CFFD-444B-990F-BFF296B0B7BC}"/>
              </a:ext>
            </a:extLst>
          </p:cNvPr>
          <p:cNvSpPr txBox="1"/>
          <p:nvPr/>
        </p:nvSpPr>
        <p:spPr>
          <a:xfrm>
            <a:off x="8735122" y="884663"/>
            <a:ext cx="3241288" cy="308517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lvl="0" defTabSz="959903">
              <a:defRPr/>
            </a:pPr>
            <a:r>
              <a:rPr lang="ko-KR" altLang="en-US" sz="900" b="1" dirty="0">
                <a:latin typeface="+mj-ea"/>
              </a:rPr>
              <a:t>블록 컨셉의 수학교과서 </a:t>
            </a:r>
            <a:endParaRPr lang="en-US" altLang="ko-KR" sz="900" b="1" dirty="0">
              <a:latin typeface="+mj-ea"/>
            </a:endParaRPr>
          </a:p>
          <a:p>
            <a:pPr lvl="0" defTabSz="959903">
              <a:defRPr/>
            </a:pPr>
            <a:endParaRPr lang="en-US" altLang="ko-KR" sz="900" b="1" dirty="0">
              <a:latin typeface="+mj-ea"/>
            </a:endParaRPr>
          </a:p>
          <a:p>
            <a:pPr lvl="0" defTabSz="959903">
              <a:defRPr/>
            </a:pPr>
            <a:r>
              <a:rPr lang="ko-KR" altLang="en-US" sz="900" dirty="0">
                <a:latin typeface="+mj-ea"/>
              </a:rPr>
              <a:t>블록의 느낌으로 팝업과 아이콘을 구성해주세요</a:t>
            </a:r>
            <a:r>
              <a:rPr lang="en-US" altLang="ko-KR" sz="900" dirty="0">
                <a:latin typeface="+mj-ea"/>
              </a:rPr>
              <a:t>.</a:t>
            </a:r>
            <a:endParaRPr lang="ko-KR" altLang="en-US" sz="900" b="1" dirty="0"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9706287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Box 152">
            <a:extLst>
              <a:ext uri="{FF2B5EF4-FFF2-40B4-BE49-F238E27FC236}">
                <a16:creationId xmlns:a16="http://schemas.microsoft.com/office/drawing/2014/main" id="{FA7F1D9A-2E0F-472E-AC11-2C8C88F05C8C}"/>
              </a:ext>
            </a:extLst>
          </p:cNvPr>
          <p:cNvSpPr txBox="1"/>
          <p:nvPr/>
        </p:nvSpPr>
        <p:spPr>
          <a:xfrm>
            <a:off x="805343" y="509456"/>
            <a:ext cx="3561558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endParaRPr lang="ko-KR" altLang="en-US" sz="1000" b="1" spc="-150" dirty="0">
              <a:latin typeface="+mn-ea"/>
              <a:cs typeface="+mj-cs"/>
            </a:endParaRPr>
          </a:p>
        </p:txBody>
      </p:sp>
      <p:sp>
        <p:nvSpPr>
          <p:cNvPr id="154" name="부제목 16">
            <a:extLst>
              <a:ext uri="{FF2B5EF4-FFF2-40B4-BE49-F238E27FC236}">
                <a16:creationId xmlns:a16="http://schemas.microsoft.com/office/drawing/2014/main" id="{B5B9C0BC-A004-4575-877F-16182F79F8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 err="1"/>
              <a:t>메인페이지</a:t>
            </a:r>
            <a:r>
              <a:rPr lang="en-US" altLang="ko-KR" dirty="0"/>
              <a:t>_</a:t>
            </a:r>
            <a:r>
              <a:rPr lang="ko-KR" altLang="en-US" dirty="0"/>
              <a:t>구성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06E7A9EE-18D4-47EC-847C-D4D125D2A5F7}"/>
              </a:ext>
            </a:extLst>
          </p:cNvPr>
          <p:cNvSpPr txBox="1"/>
          <p:nvPr/>
        </p:nvSpPr>
        <p:spPr>
          <a:xfrm>
            <a:off x="4442415" y="509456"/>
            <a:ext cx="4000545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ko-KR" altLang="en-US" sz="1000" b="1" dirty="0" err="1">
                <a:latin typeface="+mn-ea"/>
                <a:cs typeface="+mj-cs"/>
              </a:rPr>
              <a:t>메인페이지</a:t>
            </a:r>
            <a:r>
              <a:rPr lang="en-US" altLang="ko-KR" sz="1000" b="1" dirty="0">
                <a:latin typeface="+mn-ea"/>
                <a:cs typeface="+mj-cs"/>
              </a:rPr>
              <a:t>_</a:t>
            </a:r>
            <a:r>
              <a:rPr lang="ko-KR" altLang="en-US" sz="1000" b="1" dirty="0">
                <a:latin typeface="+mn-ea"/>
                <a:cs typeface="+mj-cs"/>
              </a:rPr>
              <a:t>사이즈</a:t>
            </a:r>
          </a:p>
        </p:txBody>
      </p:sp>
      <p:graphicFrame>
        <p:nvGraphicFramePr>
          <p:cNvPr id="18" name="Group 455">
            <a:extLst>
              <a:ext uri="{FF2B5EF4-FFF2-40B4-BE49-F238E27FC236}">
                <a16:creationId xmlns:a16="http://schemas.microsoft.com/office/drawing/2014/main" id="{DE554977-73F6-4FA3-8E6E-177298D941EF}"/>
              </a:ext>
            </a:extLst>
          </p:cNvPr>
          <p:cNvGraphicFramePr>
            <a:graphicFrameLocks noGrp="1"/>
          </p:cNvGraphicFramePr>
          <p:nvPr/>
        </p:nvGraphicFramePr>
        <p:xfrm>
          <a:off x="8682181" y="768599"/>
          <a:ext cx="3365886" cy="2227264"/>
        </p:xfrm>
        <a:graphic>
          <a:graphicData uri="http://schemas.openxmlformats.org/drawingml/2006/table">
            <a:tbl>
              <a:tblPr/>
              <a:tblGrid>
                <a:gridCol w="280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55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0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전체 영역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1920*1080</a:t>
                      </a:r>
                      <a:endParaRPr lang="en-US" altLang="ko-KR" sz="900" dirty="0">
                        <a:solidFill>
                          <a:srgbClr val="FF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3199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상단 영역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1920*125</a:t>
                      </a:r>
                      <a:endParaRPr lang="en-US" altLang="ko-KR" sz="90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altLang="ko-KR" sz="900" b="0" dirty="0">
                        <a:solidFill>
                          <a:schemeClr val="tx1"/>
                        </a:solidFill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0774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컨텐츠 영역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1920*955</a:t>
                      </a:r>
                      <a:endParaRPr lang="en-US" altLang="ko-KR" sz="900" b="0" dirty="0">
                        <a:solidFill>
                          <a:schemeClr val="tx1"/>
                        </a:solidFill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8176512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FA5C3AB8-2240-4810-ACEA-F5EC0DA8E752}"/>
              </a:ext>
            </a:extLst>
          </p:cNvPr>
          <p:cNvSpPr txBox="1"/>
          <p:nvPr/>
        </p:nvSpPr>
        <p:spPr>
          <a:xfrm>
            <a:off x="9395350" y="56451"/>
            <a:ext cx="2651242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dirty="0">
                <a:latin typeface="+mn-ea"/>
                <a:cs typeface="+mj-cs"/>
              </a:rPr>
              <a:t>01(</a:t>
            </a:r>
            <a:r>
              <a:rPr lang="ko-KR" altLang="en-US" sz="1000" dirty="0">
                <a:latin typeface="+mn-ea"/>
                <a:cs typeface="+mj-cs"/>
              </a:rPr>
              <a:t>단원</a:t>
            </a:r>
            <a:r>
              <a:rPr lang="en-US" altLang="ko-KR" sz="1000" dirty="0">
                <a:latin typeface="+mn-ea"/>
                <a:cs typeface="+mj-cs"/>
              </a:rPr>
              <a:t>)_01(</a:t>
            </a:r>
            <a:r>
              <a:rPr lang="ko-KR" altLang="en-US" sz="1000" dirty="0">
                <a:latin typeface="+mn-ea"/>
                <a:cs typeface="+mj-cs"/>
              </a:rPr>
              <a:t>페이지수</a:t>
            </a:r>
            <a:r>
              <a:rPr lang="en-US" altLang="ko-KR" sz="1000" dirty="0">
                <a:latin typeface="+mn-ea"/>
                <a:cs typeface="+mj-cs"/>
              </a:rPr>
              <a:t>)_01(</a:t>
            </a:r>
            <a:r>
              <a:rPr lang="ko-KR" altLang="en-US" sz="1000" dirty="0">
                <a:latin typeface="+mn-ea"/>
                <a:cs typeface="+mj-cs"/>
              </a:rPr>
              <a:t>팝업순서</a:t>
            </a:r>
            <a:r>
              <a:rPr lang="en-US" altLang="ko-KR" sz="1000" dirty="0">
                <a:latin typeface="+mn-ea"/>
                <a:cs typeface="+mj-cs"/>
              </a:rPr>
              <a:t>)</a:t>
            </a:r>
            <a:endParaRPr lang="ko-KR" altLang="en-US" sz="1000" dirty="0">
              <a:latin typeface="+mn-ea"/>
              <a:cs typeface="+mj-cs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0BD95673-B912-4454-9BDF-8C6623B41B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4129" y="1255504"/>
            <a:ext cx="7125543" cy="400974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6917B94-92E6-43B9-B66B-5816A5F9193D}"/>
              </a:ext>
            </a:extLst>
          </p:cNvPr>
          <p:cNvSpPr txBox="1"/>
          <p:nvPr/>
        </p:nvSpPr>
        <p:spPr>
          <a:xfrm>
            <a:off x="636128" y="1140352"/>
            <a:ext cx="255970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1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27DDDA67-1286-4D6D-A638-D4380594B010}"/>
              </a:ext>
            </a:extLst>
          </p:cNvPr>
          <p:cNvSpPr/>
          <p:nvPr/>
        </p:nvSpPr>
        <p:spPr>
          <a:xfrm>
            <a:off x="646771" y="1140352"/>
            <a:ext cx="7456449" cy="5397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2C4CF3-F316-48D4-B9C8-2C4216603A04}"/>
              </a:ext>
            </a:extLst>
          </p:cNvPr>
          <p:cNvSpPr txBox="1"/>
          <p:nvPr/>
        </p:nvSpPr>
        <p:spPr>
          <a:xfrm>
            <a:off x="293036" y="5910146"/>
            <a:ext cx="8040642" cy="73598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0" marR="0" indent="0" algn="l" defTabSz="914400" rtl="0" eaLnBrk="1" fontAlgn="auto" latinLnBrk="1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ko-KR" altLang="en-US" sz="1000" b="1" dirty="0">
              <a:latin typeface="+mn-ea"/>
              <a:cs typeface="+mj-cs"/>
            </a:endParaRPr>
          </a:p>
        </p:txBody>
      </p:sp>
      <p:pic>
        <p:nvPicPr>
          <p:cNvPr id="13" name="Picture 7">
            <a:extLst>
              <a:ext uri="{FF2B5EF4-FFF2-40B4-BE49-F238E27FC236}">
                <a16:creationId xmlns:a16="http://schemas.microsoft.com/office/drawing/2014/main" id="{95E65EC7-78FE-4CD5-993E-46AF010A9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1219004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7">
            <a:extLst>
              <a:ext uri="{FF2B5EF4-FFF2-40B4-BE49-F238E27FC236}">
                <a16:creationId xmlns:a16="http://schemas.microsoft.com/office/drawing/2014/main" id="{4D4A532B-060B-435D-AEB8-FB88D0969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53" y="0"/>
            <a:ext cx="1219004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ectangle 3">
            <a:extLst>
              <a:ext uri="{FF2B5EF4-FFF2-40B4-BE49-F238E27FC236}">
                <a16:creationId xmlns:a16="http://schemas.microsoft.com/office/drawing/2014/main" id="{7BA4B76F-3AF1-4CB6-B433-79C54D069FD3}"/>
              </a:ext>
            </a:extLst>
          </p:cNvPr>
          <p:cNvSpPr txBox="1">
            <a:spLocks noChangeArrowheads="1"/>
          </p:cNvSpPr>
          <p:nvPr/>
        </p:nvSpPr>
        <p:spPr>
          <a:xfrm>
            <a:off x="3130868" y="2770204"/>
            <a:ext cx="5932217" cy="1418413"/>
          </a:xfrm>
          <a:prstGeom prst="rect">
            <a:avLst/>
          </a:prstGeom>
          <a:ln/>
        </p:spPr>
        <p:txBody>
          <a:bodyPr anchor="ctr"/>
          <a:lstStyle>
            <a:lvl1pPr algn="ctr" defTabSz="1125444" rtl="0" eaLnBrk="1" latinLnBrk="1" hangingPunct="1">
              <a:spcBef>
                <a:spcPct val="0"/>
              </a:spcBef>
              <a:buNone/>
              <a:defRPr sz="4677" b="1" kern="1200" baseline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Arial" panose="020B0604020202020204" pitchFamily="34" charset="0"/>
              </a:defRPr>
            </a:lvl1pPr>
          </a:lstStyle>
          <a:p>
            <a:r>
              <a:rPr lang="ko-KR" altLang="en-US" sz="4200" dirty="0"/>
              <a:t>교과서 화면 아이콘</a:t>
            </a:r>
            <a:endParaRPr lang="en-US" altLang="ko-KR" sz="4200" dirty="0"/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36F94E21-881B-4903-9BA7-9FAAA1851382}"/>
              </a:ext>
            </a:extLst>
          </p:cNvPr>
          <p:cNvGrpSpPr/>
          <p:nvPr/>
        </p:nvGrpSpPr>
        <p:grpSpPr>
          <a:xfrm>
            <a:off x="5305663" y="2928934"/>
            <a:ext cx="1582626" cy="71438"/>
            <a:chOff x="952472" y="2571744"/>
            <a:chExt cx="5429288" cy="45719"/>
          </a:xfrm>
        </p:grpSpPr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id="{60CB29D7-9133-4A6B-A8CB-6761D56C553D}"/>
                </a:ext>
              </a:extLst>
            </p:cNvPr>
            <p:cNvSpPr/>
            <p:nvPr userDrawn="1"/>
          </p:nvSpPr>
          <p:spPr>
            <a:xfrm>
              <a:off x="952472" y="2571744"/>
              <a:ext cx="5429288" cy="45719"/>
            </a:xfrm>
            <a:prstGeom prst="rect">
              <a:avLst/>
            </a:prstGeom>
            <a:solidFill>
              <a:srgbClr val="6D63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15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A081D8D6-64E5-4A63-ADD5-DAF60E24DA0E}"/>
                </a:ext>
              </a:extLst>
            </p:cNvPr>
            <p:cNvSpPr/>
            <p:nvPr userDrawn="1"/>
          </p:nvSpPr>
          <p:spPr>
            <a:xfrm>
              <a:off x="952472" y="2571744"/>
              <a:ext cx="1714512" cy="45719"/>
            </a:xfrm>
            <a:prstGeom prst="rect">
              <a:avLst/>
            </a:prstGeom>
            <a:solidFill>
              <a:srgbClr val="6BA1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15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35504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Box 152">
            <a:extLst>
              <a:ext uri="{FF2B5EF4-FFF2-40B4-BE49-F238E27FC236}">
                <a16:creationId xmlns:a16="http://schemas.microsoft.com/office/drawing/2014/main" id="{FA7F1D9A-2E0F-472E-AC11-2C8C88F05C8C}"/>
              </a:ext>
            </a:extLst>
          </p:cNvPr>
          <p:cNvSpPr txBox="1"/>
          <p:nvPr/>
        </p:nvSpPr>
        <p:spPr>
          <a:xfrm>
            <a:off x="805343" y="509456"/>
            <a:ext cx="3561558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endParaRPr lang="ko-KR" altLang="en-US" sz="1000" b="1" spc="-150" dirty="0">
              <a:latin typeface="+mn-ea"/>
              <a:cs typeface="+mj-cs"/>
            </a:endParaRPr>
          </a:p>
        </p:txBody>
      </p:sp>
      <p:sp>
        <p:nvSpPr>
          <p:cNvPr id="154" name="부제목 16">
            <a:extLst>
              <a:ext uri="{FF2B5EF4-FFF2-40B4-BE49-F238E27FC236}">
                <a16:creationId xmlns:a16="http://schemas.microsoft.com/office/drawing/2014/main" id="{B5B9C0BC-A004-4575-877F-16182F79F8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교과서 화면 아이콘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06E7A9EE-18D4-47EC-847C-D4D125D2A5F7}"/>
              </a:ext>
            </a:extLst>
          </p:cNvPr>
          <p:cNvSpPr txBox="1"/>
          <p:nvPr/>
        </p:nvSpPr>
        <p:spPr>
          <a:xfrm>
            <a:off x="4442415" y="509456"/>
            <a:ext cx="4000545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ko-KR" altLang="en-US" sz="1000" b="1" dirty="0">
                <a:latin typeface="+mn-ea"/>
                <a:cs typeface="+mj-cs"/>
              </a:rPr>
              <a:t>교과서 화면 아이콘</a:t>
            </a:r>
            <a:r>
              <a:rPr lang="en-US" altLang="ko-KR" sz="1000" b="1" dirty="0">
                <a:latin typeface="+mn-ea"/>
                <a:cs typeface="+mj-cs"/>
              </a:rPr>
              <a:t>(</a:t>
            </a:r>
            <a:r>
              <a:rPr lang="ko-KR" altLang="en-US" sz="1000" b="1" dirty="0">
                <a:latin typeface="+mn-ea"/>
                <a:cs typeface="+mj-cs"/>
              </a:rPr>
              <a:t>교과서 내</a:t>
            </a:r>
            <a:r>
              <a:rPr lang="en-US" altLang="ko-KR" sz="1000" b="1" dirty="0">
                <a:latin typeface="+mn-ea"/>
                <a:cs typeface="+mj-cs"/>
              </a:rPr>
              <a:t>)</a:t>
            </a:r>
            <a:endParaRPr lang="ko-KR" altLang="en-US" sz="1000" b="1" dirty="0">
              <a:latin typeface="+mn-ea"/>
              <a:cs typeface="+mj-cs"/>
            </a:endParaRPr>
          </a:p>
        </p:txBody>
      </p:sp>
      <p:graphicFrame>
        <p:nvGraphicFramePr>
          <p:cNvPr id="18" name="Group 455">
            <a:extLst>
              <a:ext uri="{FF2B5EF4-FFF2-40B4-BE49-F238E27FC236}">
                <a16:creationId xmlns:a16="http://schemas.microsoft.com/office/drawing/2014/main" id="{DE554977-73F6-4FA3-8E6E-177298D941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1100686"/>
              </p:ext>
            </p:extLst>
          </p:nvPr>
        </p:nvGraphicFramePr>
        <p:xfrm>
          <a:off x="8682181" y="768599"/>
          <a:ext cx="3365886" cy="2367400"/>
        </p:xfrm>
        <a:graphic>
          <a:graphicData uri="http://schemas.openxmlformats.org/drawingml/2006/table">
            <a:tbl>
              <a:tblPr/>
              <a:tblGrid>
                <a:gridCol w="280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55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0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kern="1200" dirty="0" err="1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플립북</a:t>
                      </a: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교과서 화면</a:t>
                      </a: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)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에 들어가는 아이콘으로 클릭 시 </a:t>
                      </a:r>
                      <a:r>
                        <a:rPr lang="ko-KR" altLang="en-US" sz="900" kern="1200" dirty="0" err="1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해당팝업으로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 이동합니다</a:t>
                      </a: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.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9055080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정답 확인 아이콘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클릭 시 해당 문제의 팝업페이지로 이동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동영상 보기 아이콘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클릭 시 해당 영상의 팝업페이지로 이동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9836805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단어 학습 아이콘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클릭 시 단어학습 팝업페이지로 이동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endParaRPr lang="en-US" altLang="ko-KR" sz="900" dirty="0">
                        <a:solidFill>
                          <a:srgbClr val="FF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6174642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FA5C3AB8-2240-4810-ACEA-F5EC0DA8E752}"/>
              </a:ext>
            </a:extLst>
          </p:cNvPr>
          <p:cNvSpPr txBox="1"/>
          <p:nvPr/>
        </p:nvSpPr>
        <p:spPr>
          <a:xfrm>
            <a:off x="9395350" y="56451"/>
            <a:ext cx="2651242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dirty="0">
                <a:latin typeface="+mn-ea"/>
                <a:cs typeface="+mj-cs"/>
              </a:rPr>
              <a:t>01(</a:t>
            </a:r>
            <a:r>
              <a:rPr lang="ko-KR" altLang="en-US" sz="1000" dirty="0">
                <a:latin typeface="+mn-ea"/>
                <a:cs typeface="+mj-cs"/>
              </a:rPr>
              <a:t>단원</a:t>
            </a:r>
            <a:r>
              <a:rPr lang="en-US" altLang="ko-KR" sz="1000" dirty="0">
                <a:latin typeface="+mn-ea"/>
                <a:cs typeface="+mj-cs"/>
              </a:rPr>
              <a:t>)_01(</a:t>
            </a:r>
            <a:r>
              <a:rPr lang="ko-KR" altLang="en-US" sz="1000" dirty="0">
                <a:latin typeface="+mn-ea"/>
                <a:cs typeface="+mj-cs"/>
              </a:rPr>
              <a:t>페이지수</a:t>
            </a:r>
            <a:r>
              <a:rPr lang="en-US" altLang="ko-KR" sz="1000" dirty="0">
                <a:latin typeface="+mn-ea"/>
                <a:cs typeface="+mj-cs"/>
              </a:rPr>
              <a:t>)_01(</a:t>
            </a:r>
            <a:r>
              <a:rPr lang="ko-KR" altLang="en-US" sz="1000" dirty="0">
                <a:latin typeface="+mn-ea"/>
                <a:cs typeface="+mj-cs"/>
              </a:rPr>
              <a:t>팝업순서</a:t>
            </a:r>
            <a:r>
              <a:rPr lang="en-US" altLang="ko-KR" sz="1000" dirty="0">
                <a:latin typeface="+mn-ea"/>
                <a:cs typeface="+mj-cs"/>
              </a:rPr>
              <a:t>)</a:t>
            </a:r>
            <a:endParaRPr lang="ko-KR" altLang="en-US" sz="1000" dirty="0">
              <a:latin typeface="+mn-ea"/>
              <a:cs typeface="+mj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2C4CF3-F316-48D4-B9C8-2C4216603A04}"/>
              </a:ext>
            </a:extLst>
          </p:cNvPr>
          <p:cNvSpPr txBox="1"/>
          <p:nvPr/>
        </p:nvSpPr>
        <p:spPr>
          <a:xfrm>
            <a:off x="293036" y="5910146"/>
            <a:ext cx="8040642" cy="73598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0" marR="0" indent="0" algn="l" defTabSz="914400" rtl="0" eaLnBrk="1" fontAlgn="auto" latinLnBrk="1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ko-KR" altLang="en-US" sz="1000" b="1" dirty="0">
              <a:latin typeface="+mn-ea"/>
              <a:cs typeface="+mj-cs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CBA5C74A-E1F6-4AB2-8721-0565093921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38" y="2241014"/>
            <a:ext cx="4596680" cy="2557252"/>
          </a:xfrm>
          <a:prstGeom prst="rect">
            <a:avLst/>
          </a:prstGeom>
        </p:spPr>
      </p:pic>
      <p:pic>
        <p:nvPicPr>
          <p:cNvPr id="58" name="그림 57">
            <a:extLst>
              <a:ext uri="{FF2B5EF4-FFF2-40B4-BE49-F238E27FC236}">
                <a16:creationId xmlns:a16="http://schemas.microsoft.com/office/drawing/2014/main" id="{9A1D6626-1F38-46E4-8B37-B5C0EFDC76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79688" y="2126214"/>
            <a:ext cx="2207941" cy="2786853"/>
          </a:xfrm>
          <a:prstGeom prst="rect">
            <a:avLst/>
          </a:prstGeom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5223A5DD-FA5B-4A7E-9AB3-F778BD9FA420}"/>
              </a:ext>
            </a:extLst>
          </p:cNvPr>
          <p:cNvSpPr txBox="1"/>
          <p:nvPr/>
        </p:nvSpPr>
        <p:spPr>
          <a:xfrm>
            <a:off x="3868482" y="2277723"/>
            <a:ext cx="284509" cy="277917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</a:rPr>
              <a:t>1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62" name="직사각형 61">
            <a:extLst>
              <a:ext uri="{FF2B5EF4-FFF2-40B4-BE49-F238E27FC236}">
                <a16:creationId xmlns:a16="http://schemas.microsoft.com/office/drawing/2014/main" id="{AF77D78A-C7AA-4BC2-AB9D-66B77C5A62D0}"/>
              </a:ext>
            </a:extLst>
          </p:cNvPr>
          <p:cNvSpPr/>
          <p:nvPr/>
        </p:nvSpPr>
        <p:spPr>
          <a:xfrm>
            <a:off x="3858491" y="2274499"/>
            <a:ext cx="423577" cy="736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B4224BDE-4402-48FC-9146-5118E94DB132}"/>
              </a:ext>
            </a:extLst>
          </p:cNvPr>
          <p:cNvSpPr txBox="1"/>
          <p:nvPr/>
        </p:nvSpPr>
        <p:spPr>
          <a:xfrm>
            <a:off x="4352699" y="2263934"/>
            <a:ext cx="284509" cy="277917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2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66" name="직사각형 65">
            <a:extLst>
              <a:ext uri="{FF2B5EF4-FFF2-40B4-BE49-F238E27FC236}">
                <a16:creationId xmlns:a16="http://schemas.microsoft.com/office/drawing/2014/main" id="{51017EAD-C402-443A-8CD2-2FF73BFF7574}"/>
              </a:ext>
            </a:extLst>
          </p:cNvPr>
          <p:cNvSpPr/>
          <p:nvPr/>
        </p:nvSpPr>
        <p:spPr>
          <a:xfrm>
            <a:off x="4345429" y="2270785"/>
            <a:ext cx="423577" cy="736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C41BE261-E318-412B-ABEB-A7C7F8945AB9}"/>
              </a:ext>
            </a:extLst>
          </p:cNvPr>
          <p:cNvSpPr txBox="1"/>
          <p:nvPr/>
        </p:nvSpPr>
        <p:spPr>
          <a:xfrm>
            <a:off x="6505049" y="1902619"/>
            <a:ext cx="284509" cy="277917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3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68" name="직사각형 67">
            <a:extLst>
              <a:ext uri="{FF2B5EF4-FFF2-40B4-BE49-F238E27FC236}">
                <a16:creationId xmlns:a16="http://schemas.microsoft.com/office/drawing/2014/main" id="{7F229536-B4DE-4288-81BC-39C6C9AFE9F5}"/>
              </a:ext>
            </a:extLst>
          </p:cNvPr>
          <p:cNvSpPr/>
          <p:nvPr/>
        </p:nvSpPr>
        <p:spPr>
          <a:xfrm>
            <a:off x="6505049" y="1902619"/>
            <a:ext cx="944058" cy="9818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n>
                <a:solidFill>
                  <a:srgbClr val="FF0000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3377197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>
            <a:extLst>
              <a:ext uri="{FF2B5EF4-FFF2-40B4-BE49-F238E27FC236}">
                <a16:creationId xmlns:a16="http://schemas.microsoft.com/office/drawing/2014/main" id="{04B595D4-D753-40B1-A54F-16DBE223EA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19981" y="3496504"/>
            <a:ext cx="2752037" cy="1231680"/>
          </a:xfrm>
          <a:prstGeom prst="rect">
            <a:avLst/>
          </a:prstGeom>
        </p:spPr>
      </p:pic>
      <p:sp>
        <p:nvSpPr>
          <p:cNvPr id="153" name="TextBox 152">
            <a:extLst>
              <a:ext uri="{FF2B5EF4-FFF2-40B4-BE49-F238E27FC236}">
                <a16:creationId xmlns:a16="http://schemas.microsoft.com/office/drawing/2014/main" id="{FA7F1D9A-2E0F-472E-AC11-2C8C88F05C8C}"/>
              </a:ext>
            </a:extLst>
          </p:cNvPr>
          <p:cNvSpPr txBox="1"/>
          <p:nvPr/>
        </p:nvSpPr>
        <p:spPr>
          <a:xfrm>
            <a:off x="805343" y="509456"/>
            <a:ext cx="3561558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endParaRPr lang="ko-KR" altLang="en-US" sz="1000" b="1" spc="-150" dirty="0">
              <a:latin typeface="+mn-ea"/>
              <a:cs typeface="+mj-cs"/>
            </a:endParaRPr>
          </a:p>
        </p:txBody>
      </p:sp>
      <p:sp>
        <p:nvSpPr>
          <p:cNvPr id="154" name="부제목 16">
            <a:extLst>
              <a:ext uri="{FF2B5EF4-FFF2-40B4-BE49-F238E27FC236}">
                <a16:creationId xmlns:a16="http://schemas.microsoft.com/office/drawing/2014/main" id="{B5B9C0BC-A004-4575-877F-16182F79F8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교과서 화면 아이콘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06E7A9EE-18D4-47EC-847C-D4D125D2A5F7}"/>
              </a:ext>
            </a:extLst>
          </p:cNvPr>
          <p:cNvSpPr txBox="1"/>
          <p:nvPr/>
        </p:nvSpPr>
        <p:spPr>
          <a:xfrm>
            <a:off x="4442415" y="509456"/>
            <a:ext cx="4000545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ko-KR" altLang="en-US" sz="1000" b="1" dirty="0">
                <a:latin typeface="+mn-ea"/>
                <a:cs typeface="+mj-cs"/>
              </a:rPr>
              <a:t>교과서 화면 아이콘</a:t>
            </a:r>
            <a:r>
              <a:rPr lang="en-US" altLang="ko-KR" sz="1000" b="1" dirty="0">
                <a:latin typeface="+mn-ea"/>
              </a:rPr>
              <a:t>(</a:t>
            </a:r>
            <a:r>
              <a:rPr lang="ko-KR" altLang="en-US" sz="1000" b="1" dirty="0">
                <a:latin typeface="+mn-ea"/>
              </a:rPr>
              <a:t>교과서 내</a:t>
            </a:r>
            <a:r>
              <a:rPr lang="en-US" altLang="ko-KR" sz="1000" b="1" dirty="0">
                <a:latin typeface="+mn-ea"/>
              </a:rPr>
              <a:t>)</a:t>
            </a:r>
            <a:endParaRPr lang="ko-KR" altLang="en-US" sz="1000" b="1" dirty="0">
              <a:latin typeface="+mn-ea"/>
              <a:cs typeface="+mj-cs"/>
            </a:endParaRPr>
          </a:p>
        </p:txBody>
      </p:sp>
      <p:graphicFrame>
        <p:nvGraphicFramePr>
          <p:cNvPr id="18" name="Group 455">
            <a:extLst>
              <a:ext uri="{FF2B5EF4-FFF2-40B4-BE49-F238E27FC236}">
                <a16:creationId xmlns:a16="http://schemas.microsoft.com/office/drawing/2014/main" id="{DE554977-73F6-4FA3-8E6E-177298D941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4696714"/>
              </p:ext>
            </p:extLst>
          </p:nvPr>
        </p:nvGraphicFramePr>
        <p:xfrm>
          <a:off x="8682181" y="768599"/>
          <a:ext cx="3365886" cy="2367400"/>
        </p:xfrm>
        <a:graphic>
          <a:graphicData uri="http://schemas.openxmlformats.org/drawingml/2006/table">
            <a:tbl>
              <a:tblPr/>
              <a:tblGrid>
                <a:gridCol w="280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55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0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kern="1200" dirty="0" err="1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플립북</a:t>
                      </a: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교과서 화면</a:t>
                      </a: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)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에 들어가는 아이콘으로 클릭 시 </a:t>
                      </a:r>
                      <a:r>
                        <a:rPr lang="ko-KR" altLang="en-US" sz="900" kern="1200" dirty="0" err="1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해당팝업으로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 이동합니다</a:t>
                      </a: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.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1930776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목표 아이콘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클릭 시 목표 팝업페이지로 이동</a:t>
                      </a:r>
                      <a:endParaRPr lang="en-US" altLang="ko-KR" sz="900" dirty="0">
                        <a:solidFill>
                          <a:srgbClr val="FF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확대 아이콘</a:t>
                      </a:r>
                      <a:endParaRPr lang="en-US" altLang="ko-KR" sz="90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클릭 시 사진 팝업페이지로 이동</a:t>
                      </a:r>
                      <a:endParaRPr lang="en-US" altLang="ko-KR" sz="900" dirty="0">
                        <a:solidFill>
                          <a:srgbClr val="FF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9836805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애니메이션 아이콘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클릭 시 애니메이션 페이지로 이동</a:t>
                      </a:r>
                      <a:endParaRPr lang="en-US" altLang="ko-KR" sz="900" dirty="0">
                        <a:solidFill>
                          <a:srgbClr val="FF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3855261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FA5C3AB8-2240-4810-ACEA-F5EC0DA8E752}"/>
              </a:ext>
            </a:extLst>
          </p:cNvPr>
          <p:cNvSpPr txBox="1"/>
          <p:nvPr/>
        </p:nvSpPr>
        <p:spPr>
          <a:xfrm>
            <a:off x="9395350" y="56451"/>
            <a:ext cx="2651242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dirty="0">
                <a:latin typeface="+mn-ea"/>
                <a:cs typeface="+mj-cs"/>
              </a:rPr>
              <a:t>01(</a:t>
            </a:r>
            <a:r>
              <a:rPr lang="ko-KR" altLang="en-US" sz="1000" dirty="0">
                <a:latin typeface="+mn-ea"/>
                <a:cs typeface="+mj-cs"/>
              </a:rPr>
              <a:t>단원</a:t>
            </a:r>
            <a:r>
              <a:rPr lang="en-US" altLang="ko-KR" sz="1000" dirty="0">
                <a:latin typeface="+mn-ea"/>
                <a:cs typeface="+mj-cs"/>
              </a:rPr>
              <a:t>)_01(</a:t>
            </a:r>
            <a:r>
              <a:rPr lang="ko-KR" altLang="en-US" sz="1000" dirty="0">
                <a:latin typeface="+mn-ea"/>
                <a:cs typeface="+mj-cs"/>
              </a:rPr>
              <a:t>페이지수</a:t>
            </a:r>
            <a:r>
              <a:rPr lang="en-US" altLang="ko-KR" sz="1000" dirty="0">
                <a:latin typeface="+mn-ea"/>
                <a:cs typeface="+mj-cs"/>
              </a:rPr>
              <a:t>)_01(</a:t>
            </a:r>
            <a:r>
              <a:rPr lang="ko-KR" altLang="en-US" sz="1000" dirty="0">
                <a:latin typeface="+mn-ea"/>
                <a:cs typeface="+mj-cs"/>
              </a:rPr>
              <a:t>팝업순서</a:t>
            </a:r>
            <a:r>
              <a:rPr lang="en-US" altLang="ko-KR" sz="1000" dirty="0">
                <a:latin typeface="+mn-ea"/>
                <a:cs typeface="+mj-cs"/>
              </a:rPr>
              <a:t>)</a:t>
            </a:r>
            <a:endParaRPr lang="ko-KR" altLang="en-US" sz="1000" dirty="0">
              <a:latin typeface="+mn-ea"/>
              <a:cs typeface="+mj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2C4CF3-F316-48D4-B9C8-2C4216603A04}"/>
              </a:ext>
            </a:extLst>
          </p:cNvPr>
          <p:cNvSpPr txBox="1"/>
          <p:nvPr/>
        </p:nvSpPr>
        <p:spPr>
          <a:xfrm>
            <a:off x="293036" y="5910146"/>
            <a:ext cx="8040642" cy="73598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0" marR="0" indent="0" algn="l" defTabSz="914400" rtl="0" eaLnBrk="1" fontAlgn="auto" latinLnBrk="1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ko-KR" altLang="en-US" sz="1000" b="1" dirty="0">
              <a:latin typeface="+mn-ea"/>
              <a:cs typeface="+mj-cs"/>
            </a:endParaRPr>
          </a:p>
        </p:txBody>
      </p:sp>
      <p:pic>
        <p:nvPicPr>
          <p:cNvPr id="59" name="그림 58">
            <a:extLst>
              <a:ext uri="{FF2B5EF4-FFF2-40B4-BE49-F238E27FC236}">
                <a16:creationId xmlns:a16="http://schemas.microsoft.com/office/drawing/2014/main" id="{03607F6E-E3C8-4038-ACFD-083A2BBA5F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65011" y="1260165"/>
            <a:ext cx="5496692" cy="1415136"/>
          </a:xfrm>
          <a:prstGeom prst="rect">
            <a:avLst/>
          </a:prstGeom>
        </p:spPr>
      </p:pic>
      <p:pic>
        <p:nvPicPr>
          <p:cNvPr id="60" name="그림 59">
            <a:extLst>
              <a:ext uri="{FF2B5EF4-FFF2-40B4-BE49-F238E27FC236}">
                <a16:creationId xmlns:a16="http://schemas.microsoft.com/office/drawing/2014/main" id="{17CDBB77-1963-4AC5-80CE-EF896AB6C7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14864" y="2994096"/>
            <a:ext cx="2752037" cy="237720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1444013-7E79-4F8A-83BA-3B69B8540C38}"/>
              </a:ext>
            </a:extLst>
          </p:cNvPr>
          <p:cNvSpPr txBox="1"/>
          <p:nvPr/>
        </p:nvSpPr>
        <p:spPr>
          <a:xfrm>
            <a:off x="5979618" y="1524234"/>
            <a:ext cx="284509" cy="277917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</a:rPr>
              <a:t>1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45B554E3-765B-4253-A5D4-4839C3232871}"/>
              </a:ext>
            </a:extLst>
          </p:cNvPr>
          <p:cNvSpPr/>
          <p:nvPr/>
        </p:nvSpPr>
        <p:spPr>
          <a:xfrm>
            <a:off x="5966138" y="1523650"/>
            <a:ext cx="858408" cy="103369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90C9F86-75F9-44A7-9350-EA5F867F7523}"/>
              </a:ext>
            </a:extLst>
          </p:cNvPr>
          <p:cNvSpPr txBox="1"/>
          <p:nvPr/>
        </p:nvSpPr>
        <p:spPr>
          <a:xfrm>
            <a:off x="1729612" y="3727849"/>
            <a:ext cx="284509" cy="277917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2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2FBE96A-AA74-40C3-B28E-F6F5343A6409}"/>
              </a:ext>
            </a:extLst>
          </p:cNvPr>
          <p:cNvSpPr txBox="1"/>
          <p:nvPr/>
        </p:nvSpPr>
        <p:spPr>
          <a:xfrm>
            <a:off x="6583935" y="4201512"/>
            <a:ext cx="284509" cy="277917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</a:rPr>
              <a:t>3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6999BE30-C7D3-4BFB-B53C-A32A8F4C4693}"/>
              </a:ext>
            </a:extLst>
          </p:cNvPr>
          <p:cNvSpPr/>
          <p:nvPr/>
        </p:nvSpPr>
        <p:spPr>
          <a:xfrm>
            <a:off x="6583935" y="4190769"/>
            <a:ext cx="888083" cy="43327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n>
                <a:solidFill>
                  <a:srgbClr val="FF0000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9036795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Box 152">
            <a:extLst>
              <a:ext uri="{FF2B5EF4-FFF2-40B4-BE49-F238E27FC236}">
                <a16:creationId xmlns:a16="http://schemas.microsoft.com/office/drawing/2014/main" id="{FA7F1D9A-2E0F-472E-AC11-2C8C88F05C8C}"/>
              </a:ext>
            </a:extLst>
          </p:cNvPr>
          <p:cNvSpPr txBox="1"/>
          <p:nvPr/>
        </p:nvSpPr>
        <p:spPr>
          <a:xfrm>
            <a:off x="805343" y="509456"/>
            <a:ext cx="3561558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endParaRPr lang="ko-KR" altLang="en-US" sz="1000" b="1" spc="-150" dirty="0">
              <a:latin typeface="+mn-ea"/>
              <a:cs typeface="+mj-cs"/>
            </a:endParaRPr>
          </a:p>
        </p:txBody>
      </p:sp>
      <p:sp>
        <p:nvSpPr>
          <p:cNvPr id="154" name="부제목 16">
            <a:extLst>
              <a:ext uri="{FF2B5EF4-FFF2-40B4-BE49-F238E27FC236}">
                <a16:creationId xmlns:a16="http://schemas.microsoft.com/office/drawing/2014/main" id="{B5B9C0BC-A004-4575-877F-16182F79F8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교과서 화면 아이콘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06E7A9EE-18D4-47EC-847C-D4D125D2A5F7}"/>
              </a:ext>
            </a:extLst>
          </p:cNvPr>
          <p:cNvSpPr txBox="1"/>
          <p:nvPr/>
        </p:nvSpPr>
        <p:spPr>
          <a:xfrm>
            <a:off x="4442415" y="509456"/>
            <a:ext cx="4000545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ko-KR" altLang="en-US" sz="1000" b="1" dirty="0">
                <a:latin typeface="+mn-ea"/>
                <a:cs typeface="+mj-cs"/>
              </a:rPr>
              <a:t>교과서 화면 아이콘</a:t>
            </a:r>
            <a:r>
              <a:rPr lang="en-US" altLang="ko-KR" sz="1000" b="1" dirty="0">
                <a:latin typeface="+mn-ea"/>
              </a:rPr>
              <a:t>(</a:t>
            </a:r>
            <a:r>
              <a:rPr lang="ko-KR" altLang="en-US" sz="1000" b="1" dirty="0">
                <a:latin typeface="+mn-ea"/>
              </a:rPr>
              <a:t>교과서 내</a:t>
            </a:r>
            <a:r>
              <a:rPr lang="en-US" altLang="ko-KR" sz="1000" b="1" dirty="0">
                <a:latin typeface="+mn-ea"/>
              </a:rPr>
              <a:t>)</a:t>
            </a:r>
            <a:endParaRPr lang="ko-KR" altLang="en-US" sz="1000" b="1" dirty="0">
              <a:latin typeface="+mn-ea"/>
              <a:cs typeface="+mj-cs"/>
            </a:endParaRPr>
          </a:p>
        </p:txBody>
      </p:sp>
      <p:graphicFrame>
        <p:nvGraphicFramePr>
          <p:cNvPr id="18" name="Group 455">
            <a:extLst>
              <a:ext uri="{FF2B5EF4-FFF2-40B4-BE49-F238E27FC236}">
                <a16:creationId xmlns:a16="http://schemas.microsoft.com/office/drawing/2014/main" id="{DE554977-73F6-4FA3-8E6E-177298D941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4192882"/>
              </p:ext>
            </p:extLst>
          </p:nvPr>
        </p:nvGraphicFramePr>
        <p:xfrm>
          <a:off x="8682181" y="768599"/>
          <a:ext cx="3365886" cy="2959250"/>
        </p:xfrm>
        <a:graphic>
          <a:graphicData uri="http://schemas.openxmlformats.org/drawingml/2006/table">
            <a:tbl>
              <a:tblPr/>
              <a:tblGrid>
                <a:gridCol w="280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55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0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kern="1200" dirty="0" err="1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플립북</a:t>
                      </a: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교과서 화면</a:t>
                      </a: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)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에 들어가는 아이콘입니다</a:t>
                      </a: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.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1930776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화살표 아이콘 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클릭 시 이전페이지</a:t>
                      </a: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다음페이지로 이동</a:t>
                      </a:r>
                      <a:endParaRPr lang="en-US" altLang="ko-KR" sz="900" dirty="0">
                        <a:solidFill>
                          <a:srgbClr val="FF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화살표 아이콘</a:t>
                      </a:r>
                      <a:endParaRPr lang="en-US" altLang="ko-KR" sz="90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클릭 시 드롭다운 메뉴</a:t>
                      </a: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(4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번</a:t>
                      </a: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)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가 나타남</a:t>
                      </a:r>
                      <a:endParaRPr lang="en-US" altLang="ko-KR" sz="900" dirty="0">
                        <a:solidFill>
                          <a:srgbClr val="FF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9836805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교사용 자료실 아이콘 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클릭 시 교사용 자료실페이지로 이동</a:t>
                      </a:r>
                      <a:endParaRPr lang="en-US" altLang="ko-KR" sz="900" dirty="0">
                        <a:solidFill>
                          <a:srgbClr val="FF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3855261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드롭다운 메뉴</a:t>
                      </a:r>
                      <a:endParaRPr lang="en-US" altLang="ko-KR" sz="90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r>
                        <a:rPr lang="ko-KR" altLang="en-US" sz="900" kern="1200" dirty="0" err="1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뒷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 페이지에 이어서 설명</a:t>
                      </a:r>
                      <a:endParaRPr lang="en-US" altLang="ko-KR" sz="900" dirty="0">
                        <a:solidFill>
                          <a:srgbClr val="FF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4731740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FA5C3AB8-2240-4810-ACEA-F5EC0DA8E752}"/>
              </a:ext>
            </a:extLst>
          </p:cNvPr>
          <p:cNvSpPr txBox="1"/>
          <p:nvPr/>
        </p:nvSpPr>
        <p:spPr>
          <a:xfrm>
            <a:off x="9395350" y="56451"/>
            <a:ext cx="2651242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dirty="0">
                <a:latin typeface="+mn-ea"/>
                <a:cs typeface="+mj-cs"/>
              </a:rPr>
              <a:t>01(</a:t>
            </a:r>
            <a:r>
              <a:rPr lang="ko-KR" altLang="en-US" sz="1000" dirty="0">
                <a:latin typeface="+mn-ea"/>
                <a:cs typeface="+mj-cs"/>
              </a:rPr>
              <a:t>단원</a:t>
            </a:r>
            <a:r>
              <a:rPr lang="en-US" altLang="ko-KR" sz="1000" dirty="0">
                <a:latin typeface="+mn-ea"/>
                <a:cs typeface="+mj-cs"/>
              </a:rPr>
              <a:t>)_01(</a:t>
            </a:r>
            <a:r>
              <a:rPr lang="ko-KR" altLang="en-US" sz="1000" dirty="0">
                <a:latin typeface="+mn-ea"/>
                <a:cs typeface="+mj-cs"/>
              </a:rPr>
              <a:t>페이지수</a:t>
            </a:r>
            <a:r>
              <a:rPr lang="en-US" altLang="ko-KR" sz="1000" dirty="0">
                <a:latin typeface="+mn-ea"/>
                <a:cs typeface="+mj-cs"/>
              </a:rPr>
              <a:t>)_01(</a:t>
            </a:r>
            <a:r>
              <a:rPr lang="ko-KR" altLang="en-US" sz="1000" dirty="0">
                <a:latin typeface="+mn-ea"/>
                <a:cs typeface="+mj-cs"/>
              </a:rPr>
              <a:t>팝업순서</a:t>
            </a:r>
            <a:r>
              <a:rPr lang="en-US" altLang="ko-KR" sz="1000" dirty="0">
                <a:latin typeface="+mn-ea"/>
                <a:cs typeface="+mj-cs"/>
              </a:rPr>
              <a:t>)</a:t>
            </a:r>
            <a:endParaRPr lang="ko-KR" altLang="en-US" sz="1000" dirty="0">
              <a:latin typeface="+mn-ea"/>
              <a:cs typeface="+mj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2C4CF3-F316-48D4-B9C8-2C4216603A04}"/>
              </a:ext>
            </a:extLst>
          </p:cNvPr>
          <p:cNvSpPr txBox="1"/>
          <p:nvPr/>
        </p:nvSpPr>
        <p:spPr>
          <a:xfrm>
            <a:off x="293036" y="5910146"/>
            <a:ext cx="8040642" cy="73598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0" marR="0" indent="0" algn="l" defTabSz="914400" rtl="0" eaLnBrk="1" fontAlgn="auto" latinLnBrk="1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ko-KR" altLang="en-US" sz="1000" b="1" dirty="0">
              <a:latin typeface="+mn-ea"/>
              <a:cs typeface="+mj-cs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295701DA-3FB2-4FA6-A00C-6CA6EF23F9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554" y="1315409"/>
            <a:ext cx="6784693" cy="4227182"/>
          </a:xfrm>
          <a:prstGeom prst="rect">
            <a:avLst/>
          </a:prstGeom>
        </p:spPr>
      </p:pic>
      <p:sp>
        <p:nvSpPr>
          <p:cNvPr id="21" name="직사각형 20">
            <a:extLst>
              <a:ext uri="{FF2B5EF4-FFF2-40B4-BE49-F238E27FC236}">
                <a16:creationId xmlns:a16="http://schemas.microsoft.com/office/drawing/2014/main" id="{0EDC9E93-BE00-4998-A43D-5A09498A6BB0}"/>
              </a:ext>
            </a:extLst>
          </p:cNvPr>
          <p:cNvSpPr/>
          <p:nvPr/>
        </p:nvSpPr>
        <p:spPr>
          <a:xfrm>
            <a:off x="3967627" y="1360473"/>
            <a:ext cx="686149" cy="1709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9" name="실행 단추: 앞으로 또는 다음으로 이동 8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CD501931-69BA-4AEF-828B-7625825FABC9}"/>
              </a:ext>
            </a:extLst>
          </p:cNvPr>
          <p:cNvSpPr/>
          <p:nvPr/>
        </p:nvSpPr>
        <p:spPr>
          <a:xfrm>
            <a:off x="7852947" y="3177133"/>
            <a:ext cx="391671" cy="457200"/>
          </a:xfrm>
          <a:prstGeom prst="actionButtonForwardNex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실행 단추: 앞으로 또는 다음으로 이동 2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FE554E8F-DCDF-4A30-AC3F-F29CE536E4FD}"/>
              </a:ext>
            </a:extLst>
          </p:cNvPr>
          <p:cNvSpPr/>
          <p:nvPr/>
        </p:nvSpPr>
        <p:spPr>
          <a:xfrm flipH="1">
            <a:off x="517032" y="3177133"/>
            <a:ext cx="401857" cy="457200"/>
          </a:xfrm>
          <a:prstGeom prst="actionButtonForwardNex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99FC7B08-4EC5-4511-81A0-CA2F38F06B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120" y="1032240"/>
            <a:ext cx="6784693" cy="27619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E5EC9C5-105C-482E-99AF-6D12AA8FAE68}"/>
              </a:ext>
            </a:extLst>
          </p:cNvPr>
          <p:cNvSpPr txBox="1"/>
          <p:nvPr/>
        </p:nvSpPr>
        <p:spPr>
          <a:xfrm>
            <a:off x="7764976" y="966653"/>
            <a:ext cx="284509" cy="27619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4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02DFAC1-60C7-445E-9509-CEBCE10C0884}"/>
              </a:ext>
            </a:extLst>
          </p:cNvPr>
          <p:cNvSpPr txBox="1"/>
          <p:nvPr/>
        </p:nvSpPr>
        <p:spPr>
          <a:xfrm>
            <a:off x="3967627" y="1538410"/>
            <a:ext cx="268869" cy="277917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2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8C27EAC-6547-4558-B044-818B4406BEDA}"/>
              </a:ext>
            </a:extLst>
          </p:cNvPr>
          <p:cNvSpPr txBox="1"/>
          <p:nvPr/>
        </p:nvSpPr>
        <p:spPr>
          <a:xfrm>
            <a:off x="516674" y="2886208"/>
            <a:ext cx="284509" cy="277917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1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55730B9-1B9E-4431-ABD4-08F9A5FFA8C7}"/>
              </a:ext>
            </a:extLst>
          </p:cNvPr>
          <p:cNvSpPr txBox="1"/>
          <p:nvPr/>
        </p:nvSpPr>
        <p:spPr>
          <a:xfrm>
            <a:off x="7953356" y="2882344"/>
            <a:ext cx="284509" cy="277917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1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7E5998CD-3D68-423A-A0FF-D507253CA808}"/>
              </a:ext>
            </a:extLst>
          </p:cNvPr>
          <p:cNvSpPr/>
          <p:nvPr/>
        </p:nvSpPr>
        <p:spPr>
          <a:xfrm>
            <a:off x="1213276" y="1071885"/>
            <a:ext cx="686149" cy="1709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7478E7D-C5C4-4C63-8246-FA91C9CF41A1}"/>
              </a:ext>
            </a:extLst>
          </p:cNvPr>
          <p:cNvSpPr txBox="1"/>
          <p:nvPr/>
        </p:nvSpPr>
        <p:spPr>
          <a:xfrm>
            <a:off x="1205842" y="1249822"/>
            <a:ext cx="268869" cy="277917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3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522124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Box 152">
            <a:extLst>
              <a:ext uri="{FF2B5EF4-FFF2-40B4-BE49-F238E27FC236}">
                <a16:creationId xmlns:a16="http://schemas.microsoft.com/office/drawing/2014/main" id="{FA7F1D9A-2E0F-472E-AC11-2C8C88F05C8C}"/>
              </a:ext>
            </a:extLst>
          </p:cNvPr>
          <p:cNvSpPr txBox="1"/>
          <p:nvPr/>
        </p:nvSpPr>
        <p:spPr>
          <a:xfrm>
            <a:off x="805343" y="509456"/>
            <a:ext cx="3561558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endParaRPr lang="ko-KR" altLang="en-US" sz="1000" b="1" spc="-150" dirty="0">
              <a:latin typeface="+mn-ea"/>
              <a:cs typeface="+mj-cs"/>
            </a:endParaRPr>
          </a:p>
        </p:txBody>
      </p:sp>
      <p:sp>
        <p:nvSpPr>
          <p:cNvPr id="154" name="부제목 16">
            <a:extLst>
              <a:ext uri="{FF2B5EF4-FFF2-40B4-BE49-F238E27FC236}">
                <a16:creationId xmlns:a16="http://schemas.microsoft.com/office/drawing/2014/main" id="{B5B9C0BC-A004-4575-877F-16182F79F8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교과서 화면 아이콘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06E7A9EE-18D4-47EC-847C-D4D125D2A5F7}"/>
              </a:ext>
            </a:extLst>
          </p:cNvPr>
          <p:cNvSpPr txBox="1"/>
          <p:nvPr/>
        </p:nvSpPr>
        <p:spPr>
          <a:xfrm>
            <a:off x="4442415" y="509456"/>
            <a:ext cx="4000545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ko-KR" altLang="en-US" sz="1000" b="1" dirty="0"/>
              <a:t>교과서 화면</a:t>
            </a:r>
            <a:r>
              <a:rPr lang="en-US" altLang="ko-KR" sz="1000" b="1" dirty="0"/>
              <a:t>(</a:t>
            </a:r>
            <a:r>
              <a:rPr lang="ko-KR" altLang="en-US" sz="1000" b="1" dirty="0"/>
              <a:t>상단 바 추가 기능</a:t>
            </a:r>
            <a:r>
              <a:rPr lang="en-US" altLang="ko-KR" sz="1000" b="1" dirty="0"/>
              <a:t>)</a:t>
            </a:r>
            <a:endParaRPr lang="ko-KR" altLang="en-US" sz="1000" b="1" dirty="0">
              <a:latin typeface="+mn-ea"/>
              <a:cs typeface="+mj-cs"/>
            </a:endParaRPr>
          </a:p>
        </p:txBody>
      </p:sp>
      <p:graphicFrame>
        <p:nvGraphicFramePr>
          <p:cNvPr id="18" name="Group 455">
            <a:extLst>
              <a:ext uri="{FF2B5EF4-FFF2-40B4-BE49-F238E27FC236}">
                <a16:creationId xmlns:a16="http://schemas.microsoft.com/office/drawing/2014/main" id="{DE554977-73F6-4FA3-8E6E-177298D941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1157737"/>
              </p:ext>
            </p:extLst>
          </p:nvPr>
        </p:nvGraphicFramePr>
        <p:xfrm>
          <a:off x="8682181" y="768599"/>
          <a:ext cx="3365886" cy="3551100"/>
        </p:xfrm>
        <a:graphic>
          <a:graphicData uri="http://schemas.openxmlformats.org/drawingml/2006/table">
            <a:tbl>
              <a:tblPr/>
              <a:tblGrid>
                <a:gridCol w="280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55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0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kern="1200" dirty="0" err="1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플립북</a:t>
                      </a: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교과서 화면</a:t>
                      </a: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)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에 들어가는 </a:t>
                      </a:r>
                      <a:r>
                        <a:rPr lang="ko-KR" altLang="en-US" sz="900" kern="1200" dirty="0" err="1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상단바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1930776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확대</a:t>
                      </a:r>
                      <a:r>
                        <a:rPr lang="en-US" altLang="ko-KR" sz="9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축소 아이콘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클릭 시 </a:t>
                      </a:r>
                      <a:r>
                        <a:rPr lang="ko-KR" altLang="en-US" sz="900" kern="1200" dirty="0" err="1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플립북</a:t>
                      </a: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교과서 화면</a:t>
                      </a: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)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 확대 축소가 되는 기능</a:t>
                      </a:r>
                      <a:endParaRPr lang="en-US" altLang="ko-KR" sz="900" dirty="0">
                        <a:solidFill>
                          <a:srgbClr val="FF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검색 아이콘</a:t>
                      </a:r>
                      <a:endParaRPr lang="en-US" altLang="ko-KR" sz="90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클릭 시 검색 </a:t>
                      </a:r>
                      <a:r>
                        <a:rPr lang="ko-KR" altLang="en-US" sz="900" kern="1200" dirty="0" err="1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팝업창</a:t>
                      </a: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(2-1)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이 뜸</a:t>
                      </a:r>
                      <a:endParaRPr lang="en-US" altLang="ko-KR" sz="900" dirty="0">
                        <a:solidFill>
                          <a:srgbClr val="FF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9836805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2-1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검색 </a:t>
                      </a:r>
                      <a:r>
                        <a:rPr lang="ko-KR" altLang="en-US" sz="900" b="1" kern="1200" dirty="0" err="1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팝업창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텍스트로 검색이 가능한 검색 </a:t>
                      </a:r>
                      <a:r>
                        <a:rPr lang="ko-KR" altLang="en-US" sz="900" kern="1200" dirty="0" err="1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팝업창</a:t>
                      </a:r>
                      <a:endParaRPr lang="en-US" altLang="ko-KR" sz="900" dirty="0">
                        <a:solidFill>
                          <a:srgbClr val="FF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3855261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목차 아이콘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클릭 시 목차 </a:t>
                      </a:r>
                      <a:r>
                        <a:rPr lang="ko-KR" altLang="en-US" sz="900" kern="1200" dirty="0" err="1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팝업창</a:t>
                      </a: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(3-1)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이 뜸</a:t>
                      </a:r>
                      <a:endParaRPr lang="en-US" altLang="ko-KR" sz="900" dirty="0">
                        <a:solidFill>
                          <a:srgbClr val="FF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8362527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3-1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목차 </a:t>
                      </a:r>
                      <a:r>
                        <a:rPr lang="ko-KR" altLang="en-US" sz="900" b="1" kern="1200" dirty="0" err="1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팝업창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해당 교과서의 목차를 한눈에 볼 수 있는 </a:t>
                      </a:r>
                      <a:r>
                        <a:rPr lang="ko-KR" altLang="en-US" sz="900" kern="1200" dirty="0" err="1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팝업창</a:t>
                      </a:r>
                      <a:endParaRPr lang="en-US" altLang="ko-KR" sz="900" dirty="0">
                        <a:solidFill>
                          <a:srgbClr val="FF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6539692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FA5C3AB8-2240-4810-ACEA-F5EC0DA8E752}"/>
              </a:ext>
            </a:extLst>
          </p:cNvPr>
          <p:cNvSpPr txBox="1"/>
          <p:nvPr/>
        </p:nvSpPr>
        <p:spPr>
          <a:xfrm>
            <a:off x="9395350" y="56451"/>
            <a:ext cx="2651242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dirty="0">
                <a:latin typeface="+mn-ea"/>
                <a:cs typeface="+mj-cs"/>
              </a:rPr>
              <a:t>01(</a:t>
            </a:r>
            <a:r>
              <a:rPr lang="ko-KR" altLang="en-US" sz="1000" dirty="0">
                <a:latin typeface="+mn-ea"/>
                <a:cs typeface="+mj-cs"/>
              </a:rPr>
              <a:t>단원</a:t>
            </a:r>
            <a:r>
              <a:rPr lang="en-US" altLang="ko-KR" sz="1000" dirty="0">
                <a:latin typeface="+mn-ea"/>
                <a:cs typeface="+mj-cs"/>
              </a:rPr>
              <a:t>)_01(</a:t>
            </a:r>
            <a:r>
              <a:rPr lang="ko-KR" altLang="en-US" sz="1000" dirty="0">
                <a:latin typeface="+mn-ea"/>
                <a:cs typeface="+mj-cs"/>
              </a:rPr>
              <a:t>페이지수</a:t>
            </a:r>
            <a:r>
              <a:rPr lang="en-US" altLang="ko-KR" sz="1000" dirty="0">
                <a:latin typeface="+mn-ea"/>
                <a:cs typeface="+mj-cs"/>
              </a:rPr>
              <a:t>)_01(</a:t>
            </a:r>
            <a:r>
              <a:rPr lang="ko-KR" altLang="en-US" sz="1000" dirty="0">
                <a:latin typeface="+mn-ea"/>
                <a:cs typeface="+mj-cs"/>
              </a:rPr>
              <a:t>팝업순서</a:t>
            </a:r>
            <a:r>
              <a:rPr lang="en-US" altLang="ko-KR" sz="1000" dirty="0">
                <a:latin typeface="+mn-ea"/>
                <a:cs typeface="+mj-cs"/>
              </a:rPr>
              <a:t>)</a:t>
            </a:r>
            <a:endParaRPr lang="ko-KR" altLang="en-US" sz="1000" dirty="0">
              <a:latin typeface="+mn-ea"/>
              <a:cs typeface="+mj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2C4CF3-F316-48D4-B9C8-2C4216603A04}"/>
              </a:ext>
            </a:extLst>
          </p:cNvPr>
          <p:cNvSpPr txBox="1"/>
          <p:nvPr/>
        </p:nvSpPr>
        <p:spPr>
          <a:xfrm>
            <a:off x="293036" y="5910146"/>
            <a:ext cx="8040642" cy="73598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0" marR="0" indent="0" algn="l" defTabSz="914400" rtl="0" eaLnBrk="1" fontAlgn="auto" latinLnBrk="1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ko-KR" altLang="en-US" sz="1000" b="1" dirty="0">
              <a:latin typeface="+mn-ea"/>
              <a:cs typeface="+mj-cs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A57F5F4D-8BFC-41BC-8DAF-CD906A7244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43" y="1436696"/>
            <a:ext cx="7022642" cy="515603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8D7851A3-0F08-4647-8E95-BE6D60A190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16087" y="2621640"/>
            <a:ext cx="1906801" cy="2906974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5B8691E4-2FC0-4D42-96D2-6684E02C0E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5895" y="3832394"/>
            <a:ext cx="1906801" cy="96395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0FC6EDF-5269-43C7-B1FD-6E14F9FB3F4D}"/>
              </a:ext>
            </a:extLst>
          </p:cNvPr>
          <p:cNvSpPr txBox="1"/>
          <p:nvPr/>
        </p:nvSpPr>
        <p:spPr>
          <a:xfrm>
            <a:off x="598890" y="1261228"/>
            <a:ext cx="268869" cy="277917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</a:rPr>
              <a:t>0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C69FD06F-4707-48E8-B47D-B3D3A1525B54}"/>
              </a:ext>
            </a:extLst>
          </p:cNvPr>
          <p:cNvSpPr/>
          <p:nvPr/>
        </p:nvSpPr>
        <p:spPr>
          <a:xfrm>
            <a:off x="1025987" y="1531435"/>
            <a:ext cx="401369" cy="4100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B7F0BE2-DB04-4AF9-BE2C-4FF4E9D5603A}"/>
              </a:ext>
            </a:extLst>
          </p:cNvPr>
          <p:cNvSpPr txBox="1"/>
          <p:nvPr/>
        </p:nvSpPr>
        <p:spPr>
          <a:xfrm>
            <a:off x="1025987" y="1253518"/>
            <a:ext cx="268869" cy="277917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</a:rPr>
              <a:t>1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9F3313B2-92D6-4F8B-9ECA-AEC49EFEADF0}"/>
              </a:ext>
            </a:extLst>
          </p:cNvPr>
          <p:cNvSpPr/>
          <p:nvPr/>
        </p:nvSpPr>
        <p:spPr>
          <a:xfrm>
            <a:off x="1585584" y="1535429"/>
            <a:ext cx="401369" cy="4100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CD98902-EB77-4CA4-9C78-E9A9F20CFB8C}"/>
              </a:ext>
            </a:extLst>
          </p:cNvPr>
          <p:cNvSpPr txBox="1"/>
          <p:nvPr/>
        </p:nvSpPr>
        <p:spPr>
          <a:xfrm>
            <a:off x="1585584" y="1257512"/>
            <a:ext cx="268869" cy="277917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2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B515B352-30E1-41A4-92EB-F7A15471E24F}"/>
              </a:ext>
            </a:extLst>
          </p:cNvPr>
          <p:cNvSpPr/>
          <p:nvPr/>
        </p:nvSpPr>
        <p:spPr>
          <a:xfrm>
            <a:off x="717655" y="3683330"/>
            <a:ext cx="2226837" cy="12223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D98A8A0-B470-4FCE-BE03-C35B5F79CD18}"/>
              </a:ext>
            </a:extLst>
          </p:cNvPr>
          <p:cNvSpPr txBox="1"/>
          <p:nvPr/>
        </p:nvSpPr>
        <p:spPr>
          <a:xfrm>
            <a:off x="717655" y="3405413"/>
            <a:ext cx="508979" cy="277917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</a:rPr>
              <a:t>2-1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8C51F1F0-7561-4604-B372-66259CB46091}"/>
              </a:ext>
            </a:extLst>
          </p:cNvPr>
          <p:cNvSpPr/>
          <p:nvPr/>
        </p:nvSpPr>
        <p:spPr>
          <a:xfrm>
            <a:off x="2145181" y="1531435"/>
            <a:ext cx="401369" cy="4100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1D9E5DF-7CA1-4CB7-B371-4D074210A2D0}"/>
              </a:ext>
            </a:extLst>
          </p:cNvPr>
          <p:cNvSpPr txBox="1"/>
          <p:nvPr/>
        </p:nvSpPr>
        <p:spPr>
          <a:xfrm>
            <a:off x="2145181" y="1253518"/>
            <a:ext cx="268869" cy="277917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</a:rPr>
              <a:t>3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4D72B9D0-73B8-48AD-AFCE-591BD62BFF48}"/>
              </a:ext>
            </a:extLst>
          </p:cNvPr>
          <p:cNvSpPr/>
          <p:nvPr/>
        </p:nvSpPr>
        <p:spPr>
          <a:xfrm>
            <a:off x="3107734" y="2421284"/>
            <a:ext cx="2111038" cy="318406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27AB280-4D41-4167-B395-4B18F34D204B}"/>
              </a:ext>
            </a:extLst>
          </p:cNvPr>
          <p:cNvSpPr txBox="1"/>
          <p:nvPr/>
        </p:nvSpPr>
        <p:spPr>
          <a:xfrm>
            <a:off x="3107733" y="2143368"/>
            <a:ext cx="508979" cy="277917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</a:rPr>
              <a:t>3-1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318588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Box 152">
            <a:extLst>
              <a:ext uri="{FF2B5EF4-FFF2-40B4-BE49-F238E27FC236}">
                <a16:creationId xmlns:a16="http://schemas.microsoft.com/office/drawing/2014/main" id="{FA7F1D9A-2E0F-472E-AC11-2C8C88F05C8C}"/>
              </a:ext>
            </a:extLst>
          </p:cNvPr>
          <p:cNvSpPr txBox="1"/>
          <p:nvPr/>
        </p:nvSpPr>
        <p:spPr>
          <a:xfrm>
            <a:off x="805343" y="509456"/>
            <a:ext cx="3561558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endParaRPr lang="ko-KR" altLang="en-US" sz="1000" b="1" spc="-150" dirty="0">
              <a:latin typeface="+mn-ea"/>
              <a:cs typeface="+mj-cs"/>
            </a:endParaRPr>
          </a:p>
        </p:txBody>
      </p:sp>
      <p:sp>
        <p:nvSpPr>
          <p:cNvPr id="154" name="부제목 16">
            <a:extLst>
              <a:ext uri="{FF2B5EF4-FFF2-40B4-BE49-F238E27FC236}">
                <a16:creationId xmlns:a16="http://schemas.microsoft.com/office/drawing/2014/main" id="{B5B9C0BC-A004-4575-877F-16182F79F8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교과서 화면 아이콘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06E7A9EE-18D4-47EC-847C-D4D125D2A5F7}"/>
              </a:ext>
            </a:extLst>
          </p:cNvPr>
          <p:cNvSpPr txBox="1"/>
          <p:nvPr/>
        </p:nvSpPr>
        <p:spPr>
          <a:xfrm>
            <a:off x="4442415" y="509456"/>
            <a:ext cx="4000545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ko-KR" altLang="en-US" sz="1000" b="1" dirty="0"/>
              <a:t>교과서 화면</a:t>
            </a:r>
            <a:r>
              <a:rPr lang="en-US" altLang="ko-KR" sz="1000" b="1" dirty="0"/>
              <a:t>(</a:t>
            </a:r>
            <a:r>
              <a:rPr lang="ko-KR" altLang="en-US" sz="1000" b="1" dirty="0"/>
              <a:t>상단 바 추가 기능</a:t>
            </a:r>
            <a:r>
              <a:rPr lang="en-US" altLang="ko-KR" sz="1000" b="1" dirty="0"/>
              <a:t>)</a:t>
            </a:r>
            <a:endParaRPr lang="ko-KR" altLang="en-US" sz="1000" b="1" dirty="0">
              <a:latin typeface="+mn-ea"/>
              <a:cs typeface="+mj-cs"/>
            </a:endParaRPr>
          </a:p>
        </p:txBody>
      </p:sp>
      <p:graphicFrame>
        <p:nvGraphicFramePr>
          <p:cNvPr id="18" name="Group 455">
            <a:extLst>
              <a:ext uri="{FF2B5EF4-FFF2-40B4-BE49-F238E27FC236}">
                <a16:creationId xmlns:a16="http://schemas.microsoft.com/office/drawing/2014/main" id="{DE554977-73F6-4FA3-8E6E-177298D941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0831839"/>
              </p:ext>
            </p:extLst>
          </p:nvPr>
        </p:nvGraphicFramePr>
        <p:xfrm>
          <a:off x="8682181" y="768599"/>
          <a:ext cx="3365886" cy="2959250"/>
        </p:xfrm>
        <a:graphic>
          <a:graphicData uri="http://schemas.openxmlformats.org/drawingml/2006/table">
            <a:tbl>
              <a:tblPr/>
              <a:tblGrid>
                <a:gridCol w="280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55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화살표 아이콘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클릭 시 맨 처음 페이지로 이동</a:t>
                      </a:r>
                      <a:endParaRPr lang="en-US" altLang="ko-KR" sz="900" dirty="0">
                        <a:solidFill>
                          <a:srgbClr val="FF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1930776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화살표 아이콘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클릭 시 이전 페이지로 이동</a:t>
                      </a:r>
                      <a:endParaRPr lang="en-US" altLang="ko-KR" sz="900" dirty="0">
                        <a:solidFill>
                          <a:srgbClr val="FF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페이지 아이콘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해당 페이지가 보여지는 아이콘</a:t>
                      </a:r>
                      <a:endParaRPr lang="en-US" altLang="ko-KR" sz="90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9836805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화살표 아이콘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클릭 시 맨 마지막 페이지로 이동</a:t>
                      </a:r>
                      <a:endParaRPr lang="en-US" altLang="ko-KR" sz="900" dirty="0">
                        <a:solidFill>
                          <a:srgbClr val="FF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3855261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5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화살표 아이콘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클릭 시 다음 페이지로 이동</a:t>
                      </a:r>
                      <a:endParaRPr lang="en-US" altLang="ko-KR" sz="900" dirty="0">
                        <a:solidFill>
                          <a:srgbClr val="FF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8362527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FA5C3AB8-2240-4810-ACEA-F5EC0DA8E752}"/>
              </a:ext>
            </a:extLst>
          </p:cNvPr>
          <p:cNvSpPr txBox="1"/>
          <p:nvPr/>
        </p:nvSpPr>
        <p:spPr>
          <a:xfrm>
            <a:off x="9395350" y="56451"/>
            <a:ext cx="2651242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dirty="0">
                <a:latin typeface="+mn-ea"/>
                <a:cs typeface="+mj-cs"/>
              </a:rPr>
              <a:t>01(</a:t>
            </a:r>
            <a:r>
              <a:rPr lang="ko-KR" altLang="en-US" sz="1000" dirty="0">
                <a:latin typeface="+mn-ea"/>
                <a:cs typeface="+mj-cs"/>
              </a:rPr>
              <a:t>단원</a:t>
            </a:r>
            <a:r>
              <a:rPr lang="en-US" altLang="ko-KR" sz="1000" dirty="0">
                <a:latin typeface="+mn-ea"/>
                <a:cs typeface="+mj-cs"/>
              </a:rPr>
              <a:t>)_01(</a:t>
            </a:r>
            <a:r>
              <a:rPr lang="ko-KR" altLang="en-US" sz="1000" dirty="0">
                <a:latin typeface="+mn-ea"/>
                <a:cs typeface="+mj-cs"/>
              </a:rPr>
              <a:t>페이지수</a:t>
            </a:r>
            <a:r>
              <a:rPr lang="en-US" altLang="ko-KR" sz="1000" dirty="0">
                <a:latin typeface="+mn-ea"/>
                <a:cs typeface="+mj-cs"/>
              </a:rPr>
              <a:t>)_01(</a:t>
            </a:r>
            <a:r>
              <a:rPr lang="ko-KR" altLang="en-US" sz="1000" dirty="0">
                <a:latin typeface="+mn-ea"/>
                <a:cs typeface="+mj-cs"/>
              </a:rPr>
              <a:t>팝업순서</a:t>
            </a:r>
            <a:r>
              <a:rPr lang="en-US" altLang="ko-KR" sz="1000" dirty="0">
                <a:latin typeface="+mn-ea"/>
                <a:cs typeface="+mj-cs"/>
              </a:rPr>
              <a:t>)</a:t>
            </a:r>
            <a:endParaRPr lang="ko-KR" altLang="en-US" sz="1000" dirty="0">
              <a:latin typeface="+mn-ea"/>
              <a:cs typeface="+mj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2C4CF3-F316-48D4-B9C8-2C4216603A04}"/>
              </a:ext>
            </a:extLst>
          </p:cNvPr>
          <p:cNvSpPr txBox="1"/>
          <p:nvPr/>
        </p:nvSpPr>
        <p:spPr>
          <a:xfrm>
            <a:off x="293036" y="5910146"/>
            <a:ext cx="8040642" cy="73598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0" marR="0" indent="0" algn="l" defTabSz="914400" rtl="0" eaLnBrk="1" fontAlgn="auto" latinLnBrk="1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ko-KR" altLang="en-US" sz="1000" b="1" dirty="0">
              <a:latin typeface="+mn-ea"/>
              <a:cs typeface="+mj-cs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A57F5F4D-8BFC-41BC-8DAF-CD906A7244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43" y="1436696"/>
            <a:ext cx="7022642" cy="515603"/>
          </a:xfrm>
          <a:prstGeom prst="rect">
            <a:avLst/>
          </a:prstGeom>
        </p:spPr>
      </p:pic>
      <p:sp>
        <p:nvSpPr>
          <p:cNvPr id="25" name="직사각형 24">
            <a:extLst>
              <a:ext uri="{FF2B5EF4-FFF2-40B4-BE49-F238E27FC236}">
                <a16:creationId xmlns:a16="http://schemas.microsoft.com/office/drawing/2014/main" id="{C69FD06F-4707-48E8-B47D-B3D3A1525B54}"/>
              </a:ext>
            </a:extLst>
          </p:cNvPr>
          <p:cNvSpPr/>
          <p:nvPr/>
        </p:nvSpPr>
        <p:spPr>
          <a:xfrm>
            <a:off x="2846338" y="1531435"/>
            <a:ext cx="401369" cy="4100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B7F0BE2-DB04-4AF9-BE2C-4FF4E9D5603A}"/>
              </a:ext>
            </a:extLst>
          </p:cNvPr>
          <p:cNvSpPr txBox="1"/>
          <p:nvPr/>
        </p:nvSpPr>
        <p:spPr>
          <a:xfrm>
            <a:off x="2846338" y="1253518"/>
            <a:ext cx="268869" cy="277917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</a:rPr>
              <a:t>1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9F3313B2-92D6-4F8B-9ECA-AEC49EFEADF0}"/>
              </a:ext>
            </a:extLst>
          </p:cNvPr>
          <p:cNvSpPr/>
          <p:nvPr/>
        </p:nvSpPr>
        <p:spPr>
          <a:xfrm>
            <a:off x="3405935" y="1535429"/>
            <a:ext cx="401369" cy="4100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CD98902-EB77-4CA4-9C78-E9A9F20CFB8C}"/>
              </a:ext>
            </a:extLst>
          </p:cNvPr>
          <p:cNvSpPr txBox="1"/>
          <p:nvPr/>
        </p:nvSpPr>
        <p:spPr>
          <a:xfrm>
            <a:off x="3405935" y="1257512"/>
            <a:ext cx="268869" cy="277917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2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8C51F1F0-7561-4604-B372-66259CB46091}"/>
              </a:ext>
            </a:extLst>
          </p:cNvPr>
          <p:cNvSpPr/>
          <p:nvPr/>
        </p:nvSpPr>
        <p:spPr>
          <a:xfrm>
            <a:off x="3965532" y="1531435"/>
            <a:ext cx="1323170" cy="4100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1D9E5DF-7CA1-4CB7-B371-4D074210A2D0}"/>
              </a:ext>
            </a:extLst>
          </p:cNvPr>
          <p:cNvSpPr txBox="1"/>
          <p:nvPr/>
        </p:nvSpPr>
        <p:spPr>
          <a:xfrm>
            <a:off x="3965532" y="1253518"/>
            <a:ext cx="268869" cy="277917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</a:rPr>
              <a:t>3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EC9D3F0F-51CC-4238-84B5-E88A3B7C886E}"/>
              </a:ext>
            </a:extLst>
          </p:cNvPr>
          <p:cNvSpPr/>
          <p:nvPr/>
        </p:nvSpPr>
        <p:spPr>
          <a:xfrm>
            <a:off x="5402070" y="1533478"/>
            <a:ext cx="401369" cy="4100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C9961CB-9CB1-4CAB-B34C-52F9AB4DF3FC}"/>
              </a:ext>
            </a:extLst>
          </p:cNvPr>
          <p:cNvSpPr txBox="1"/>
          <p:nvPr/>
        </p:nvSpPr>
        <p:spPr>
          <a:xfrm>
            <a:off x="5402070" y="1255561"/>
            <a:ext cx="268869" cy="277917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4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15B33890-3B69-4711-BF73-F2EEF068D641}"/>
              </a:ext>
            </a:extLst>
          </p:cNvPr>
          <p:cNvSpPr/>
          <p:nvPr/>
        </p:nvSpPr>
        <p:spPr>
          <a:xfrm>
            <a:off x="5961667" y="1537472"/>
            <a:ext cx="401369" cy="4100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E5EE39E-E1CE-4839-A2A6-77D7E4382B61}"/>
              </a:ext>
            </a:extLst>
          </p:cNvPr>
          <p:cNvSpPr txBox="1"/>
          <p:nvPr/>
        </p:nvSpPr>
        <p:spPr>
          <a:xfrm>
            <a:off x="5961667" y="1259555"/>
            <a:ext cx="268869" cy="277917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</a:rPr>
              <a:t>5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B9E7004-8186-4805-BA57-7D7AE8646580}"/>
              </a:ext>
            </a:extLst>
          </p:cNvPr>
          <p:cNvSpPr txBox="1"/>
          <p:nvPr/>
        </p:nvSpPr>
        <p:spPr>
          <a:xfrm>
            <a:off x="5902712" y="2421284"/>
            <a:ext cx="1724722" cy="281235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0" marR="0" indent="0" algn="l" defTabSz="914400" rtl="0" eaLnBrk="1" fontAlgn="auto" latinLnBrk="1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ko-KR" altLang="en-US" sz="1000" b="1" dirty="0">
                <a:latin typeface="+mn-ea"/>
                <a:cs typeface="+mj-cs"/>
              </a:rPr>
              <a:t>확대</a:t>
            </a:r>
            <a:r>
              <a:rPr lang="en-US" altLang="ko-KR" sz="1000" b="1" dirty="0">
                <a:latin typeface="+mn-ea"/>
                <a:cs typeface="+mj-cs"/>
              </a:rPr>
              <a:t>, </a:t>
            </a:r>
            <a:r>
              <a:rPr lang="ko-KR" altLang="en-US" sz="1000" b="1" dirty="0">
                <a:latin typeface="+mn-ea"/>
                <a:cs typeface="+mj-cs"/>
              </a:rPr>
              <a:t>축소 아이콘</a:t>
            </a:r>
            <a:endParaRPr lang="en-US" altLang="ko-KR" sz="1000" b="1" dirty="0">
              <a:latin typeface="+mn-ea"/>
              <a:cs typeface="+mj-cs"/>
            </a:endParaRPr>
          </a:p>
          <a:p>
            <a:pPr marL="0" marR="0" indent="0" algn="l" defTabSz="914400" rtl="0" eaLnBrk="1" fontAlgn="auto" latinLnBrk="1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ko-KR" altLang="en-US" sz="1000" b="1" dirty="0">
                <a:latin typeface="+mn-ea"/>
                <a:cs typeface="+mj-cs"/>
              </a:rPr>
              <a:t>검색 아이콘</a:t>
            </a:r>
            <a:endParaRPr lang="en-US" altLang="ko-KR" sz="1000" b="1" dirty="0">
              <a:latin typeface="+mn-ea"/>
              <a:cs typeface="+mj-cs"/>
            </a:endParaRPr>
          </a:p>
          <a:p>
            <a:pPr marL="0" marR="0" indent="0" algn="l" defTabSz="914400" rtl="0" eaLnBrk="1" fontAlgn="auto" latinLnBrk="1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ko-KR" altLang="en-US" sz="1000" b="1" dirty="0">
                <a:latin typeface="+mn-ea"/>
                <a:cs typeface="+mj-cs"/>
              </a:rPr>
              <a:t>목차 아이콘</a:t>
            </a:r>
            <a:endParaRPr lang="en-US" altLang="ko-KR" sz="1000" b="1" dirty="0">
              <a:latin typeface="+mn-ea"/>
              <a:cs typeface="+mj-cs"/>
            </a:endParaRPr>
          </a:p>
          <a:p>
            <a:pPr marL="0" marR="0" indent="0" algn="l" defTabSz="914400" rtl="0" eaLnBrk="1" fontAlgn="auto" latinLnBrk="1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ko-KR" altLang="en-US" sz="1000" b="1" dirty="0">
                <a:latin typeface="+mn-ea"/>
                <a:cs typeface="+mj-cs"/>
              </a:rPr>
              <a:t>목차 </a:t>
            </a:r>
            <a:r>
              <a:rPr lang="ko-KR" altLang="en-US" sz="1000" b="1" dirty="0" err="1">
                <a:latin typeface="+mn-ea"/>
                <a:cs typeface="+mj-cs"/>
              </a:rPr>
              <a:t>팝업창</a:t>
            </a:r>
            <a:endParaRPr lang="en-US" altLang="ko-KR" sz="1000" b="1" dirty="0">
              <a:latin typeface="+mn-ea"/>
              <a:cs typeface="+mj-cs"/>
            </a:endParaRPr>
          </a:p>
          <a:p>
            <a:pPr marL="0" marR="0" indent="0" algn="l" defTabSz="914400" rtl="0" eaLnBrk="1" fontAlgn="auto" latinLnBrk="1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ko-KR" altLang="en-US" sz="1000" b="1" dirty="0">
                <a:latin typeface="+mn-ea"/>
                <a:cs typeface="+mj-cs"/>
              </a:rPr>
              <a:t>검색 </a:t>
            </a:r>
            <a:r>
              <a:rPr lang="ko-KR" altLang="en-US" sz="1000" b="1" dirty="0" err="1">
                <a:latin typeface="+mn-ea"/>
                <a:cs typeface="+mj-cs"/>
              </a:rPr>
              <a:t>팝업창</a:t>
            </a:r>
            <a:endParaRPr lang="en-US" altLang="ko-KR" sz="1000" b="1" dirty="0">
              <a:latin typeface="+mn-ea"/>
              <a:cs typeface="+mj-cs"/>
            </a:endParaRPr>
          </a:p>
          <a:p>
            <a:pPr marL="0" marR="0" indent="0" algn="l" defTabSz="914400" rtl="0" eaLnBrk="1" fontAlgn="auto" latinLnBrk="1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ko-KR" altLang="en-US" sz="1000" b="1" dirty="0">
                <a:latin typeface="+mn-ea"/>
                <a:cs typeface="+mj-cs"/>
              </a:rPr>
              <a:t>맨 처음 페이지로 이동 화살표</a:t>
            </a:r>
            <a:endParaRPr lang="en-US" altLang="ko-KR" sz="1000" b="1" dirty="0">
              <a:latin typeface="+mn-ea"/>
              <a:cs typeface="+mj-cs"/>
            </a:endParaRPr>
          </a:p>
          <a:p>
            <a:pPr marL="0" marR="0" indent="0" algn="l" defTabSz="914400" rtl="0" eaLnBrk="1" fontAlgn="auto" latinLnBrk="1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ko-KR" altLang="en-US" sz="1000" b="1" dirty="0">
                <a:latin typeface="+mn-ea"/>
                <a:cs typeface="+mj-cs"/>
              </a:rPr>
              <a:t>이전 페이지 이동 화살표</a:t>
            </a:r>
            <a:endParaRPr lang="en-US" altLang="ko-KR" sz="1000" b="1" dirty="0">
              <a:latin typeface="+mn-ea"/>
              <a:cs typeface="+mj-cs"/>
            </a:endParaRPr>
          </a:p>
          <a:p>
            <a:pPr marL="0" marR="0" indent="0" algn="l" defTabSz="914400" rtl="0" eaLnBrk="1" fontAlgn="auto" latinLnBrk="1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ko-KR" altLang="en-US" sz="1000" b="1" dirty="0">
                <a:latin typeface="+mn-ea"/>
                <a:cs typeface="+mj-cs"/>
              </a:rPr>
              <a:t>맨 뒤 페이지로 이동 화살표</a:t>
            </a:r>
            <a:endParaRPr lang="en-US" altLang="ko-KR" sz="1000" b="1" dirty="0">
              <a:latin typeface="+mn-ea"/>
              <a:cs typeface="+mj-cs"/>
            </a:endParaRPr>
          </a:p>
          <a:p>
            <a:pPr marL="0" marR="0" indent="0" algn="l" defTabSz="914400" rtl="0" eaLnBrk="1" fontAlgn="auto" latinLnBrk="1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ko-KR" altLang="en-US" sz="1000" b="1" dirty="0">
                <a:latin typeface="+mn-ea"/>
                <a:cs typeface="+mj-cs"/>
              </a:rPr>
              <a:t>다음 페이지로 이동 화살표</a:t>
            </a:r>
            <a:endParaRPr lang="en-US" altLang="ko-KR" sz="1000" b="1" dirty="0">
              <a:latin typeface="+mn-ea"/>
              <a:cs typeface="+mj-cs"/>
            </a:endParaRPr>
          </a:p>
          <a:p>
            <a:pPr marL="0" marR="0" indent="0" algn="l" defTabSz="914400" rtl="0" eaLnBrk="1" fontAlgn="auto" latinLnBrk="1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ko-KR" altLang="en-US" sz="1000" b="1" dirty="0">
                <a:latin typeface="+mn-ea"/>
                <a:cs typeface="+mj-cs"/>
              </a:rPr>
              <a:t>페이지 입력란</a:t>
            </a:r>
            <a:endParaRPr lang="en-US" altLang="ko-KR" sz="1000" b="1" dirty="0">
              <a:latin typeface="+mn-ea"/>
              <a:cs typeface="+mj-cs"/>
            </a:endParaRPr>
          </a:p>
          <a:p>
            <a:pPr marL="0" marR="0" indent="0" algn="l" defTabSz="914400" rtl="0" eaLnBrk="1" fontAlgn="auto" latinLnBrk="1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ko-KR" altLang="en-US" sz="1000" b="1" dirty="0">
              <a:latin typeface="+mn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3822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>
            <a:extLst>
              <a:ext uri="{FF2B5EF4-FFF2-40B4-BE49-F238E27FC236}">
                <a16:creationId xmlns:a16="http://schemas.microsoft.com/office/drawing/2014/main" id="{F7B7AEA9-4E3E-4400-979F-CA1E29F0BE4F}"/>
              </a:ext>
            </a:extLst>
          </p:cNvPr>
          <p:cNvSpPr/>
          <p:nvPr/>
        </p:nvSpPr>
        <p:spPr>
          <a:xfrm>
            <a:off x="805343" y="1257126"/>
            <a:ext cx="7131282" cy="4006494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FA7F1D9A-2E0F-472E-AC11-2C8C88F05C8C}"/>
              </a:ext>
            </a:extLst>
          </p:cNvPr>
          <p:cNvSpPr txBox="1"/>
          <p:nvPr/>
        </p:nvSpPr>
        <p:spPr>
          <a:xfrm>
            <a:off x="805343" y="509456"/>
            <a:ext cx="3561558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endParaRPr lang="ko-KR" altLang="en-US" sz="1000" b="1" spc="-150" dirty="0">
              <a:latin typeface="+mn-ea"/>
              <a:cs typeface="+mj-cs"/>
            </a:endParaRPr>
          </a:p>
        </p:txBody>
      </p:sp>
      <p:sp>
        <p:nvSpPr>
          <p:cNvPr id="154" name="부제목 16">
            <a:extLst>
              <a:ext uri="{FF2B5EF4-FFF2-40B4-BE49-F238E27FC236}">
                <a16:creationId xmlns:a16="http://schemas.microsoft.com/office/drawing/2014/main" id="{B5B9C0BC-A004-4575-877F-16182F79F8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 err="1"/>
              <a:t>인트로</a:t>
            </a:r>
            <a:r>
              <a:rPr lang="ko-KR" altLang="en-US" dirty="0"/>
              <a:t> 페이지</a:t>
            </a:r>
            <a:r>
              <a:rPr lang="en-US" altLang="ko-KR" dirty="0"/>
              <a:t>_</a:t>
            </a:r>
            <a:r>
              <a:rPr lang="ko-KR" altLang="en-US" dirty="0"/>
              <a:t>시안</a:t>
            </a:r>
            <a:r>
              <a:rPr lang="en-US" altLang="ko-KR" dirty="0"/>
              <a:t>2</a:t>
            </a:r>
            <a:endParaRPr lang="ko-KR" altLang="en-US" dirty="0"/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06E7A9EE-18D4-47EC-847C-D4D125D2A5F7}"/>
              </a:ext>
            </a:extLst>
          </p:cNvPr>
          <p:cNvSpPr txBox="1"/>
          <p:nvPr/>
        </p:nvSpPr>
        <p:spPr>
          <a:xfrm>
            <a:off x="4442415" y="509456"/>
            <a:ext cx="4000545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ko-KR" altLang="en-US" sz="1000" b="1" dirty="0" err="1">
                <a:latin typeface="+mn-ea"/>
                <a:cs typeface="+mj-cs"/>
              </a:rPr>
              <a:t>인트로</a:t>
            </a:r>
            <a:r>
              <a:rPr lang="ko-KR" altLang="en-US" sz="1000" b="1" dirty="0">
                <a:latin typeface="+mn-ea"/>
                <a:cs typeface="+mj-cs"/>
              </a:rPr>
              <a:t> 페이지 시안</a:t>
            </a:r>
            <a:r>
              <a:rPr lang="en-US" altLang="ko-KR" sz="1000" b="1" dirty="0">
                <a:latin typeface="+mn-ea"/>
                <a:cs typeface="+mj-cs"/>
              </a:rPr>
              <a:t>2</a:t>
            </a:r>
            <a:endParaRPr lang="ko-KR" altLang="en-US" sz="1000" b="1" dirty="0">
              <a:latin typeface="+mn-ea"/>
              <a:cs typeface="+mj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A5C3AB8-2240-4810-ACEA-F5EC0DA8E752}"/>
              </a:ext>
            </a:extLst>
          </p:cNvPr>
          <p:cNvSpPr txBox="1"/>
          <p:nvPr/>
        </p:nvSpPr>
        <p:spPr>
          <a:xfrm>
            <a:off x="9395350" y="56451"/>
            <a:ext cx="2651242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dirty="0">
                <a:latin typeface="+mn-ea"/>
                <a:cs typeface="+mj-cs"/>
              </a:rPr>
              <a:t>01(</a:t>
            </a:r>
            <a:r>
              <a:rPr lang="ko-KR" altLang="en-US" sz="1000" dirty="0">
                <a:latin typeface="+mn-ea"/>
                <a:cs typeface="+mj-cs"/>
              </a:rPr>
              <a:t>단원</a:t>
            </a:r>
            <a:r>
              <a:rPr lang="en-US" altLang="ko-KR" sz="1000" dirty="0">
                <a:latin typeface="+mn-ea"/>
                <a:cs typeface="+mj-cs"/>
              </a:rPr>
              <a:t>)_01(</a:t>
            </a:r>
            <a:r>
              <a:rPr lang="ko-KR" altLang="en-US" sz="1000" dirty="0">
                <a:latin typeface="+mn-ea"/>
                <a:cs typeface="+mj-cs"/>
              </a:rPr>
              <a:t>페이지수</a:t>
            </a:r>
            <a:r>
              <a:rPr lang="en-US" altLang="ko-KR" sz="1000" dirty="0">
                <a:latin typeface="+mn-ea"/>
                <a:cs typeface="+mj-cs"/>
              </a:rPr>
              <a:t>)_01(</a:t>
            </a:r>
            <a:r>
              <a:rPr lang="ko-KR" altLang="en-US" sz="1000" dirty="0">
                <a:latin typeface="+mn-ea"/>
                <a:cs typeface="+mj-cs"/>
              </a:rPr>
              <a:t>팝업순서</a:t>
            </a:r>
            <a:r>
              <a:rPr lang="en-US" altLang="ko-KR" sz="1000" dirty="0">
                <a:latin typeface="+mn-ea"/>
                <a:cs typeface="+mj-cs"/>
              </a:rPr>
              <a:t>)</a:t>
            </a:r>
            <a:endParaRPr lang="ko-KR" altLang="en-US" sz="1000" dirty="0">
              <a:latin typeface="+mn-ea"/>
              <a:cs typeface="+mj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2C4CF3-F316-48D4-B9C8-2C4216603A04}"/>
              </a:ext>
            </a:extLst>
          </p:cNvPr>
          <p:cNvSpPr txBox="1"/>
          <p:nvPr/>
        </p:nvSpPr>
        <p:spPr>
          <a:xfrm>
            <a:off x="293036" y="5910146"/>
            <a:ext cx="8040642" cy="73598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0" marR="0" indent="0" algn="l" defTabSz="914400" rtl="0" eaLnBrk="1" fontAlgn="auto" latinLnBrk="1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ko-KR" altLang="en-US" sz="1000" b="1" dirty="0">
              <a:latin typeface="+mn-ea"/>
              <a:cs typeface="+mj-cs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220F43FB-A872-44AC-B3AC-5BA9FDFDDFE7}"/>
              </a:ext>
            </a:extLst>
          </p:cNvPr>
          <p:cNvSpPr/>
          <p:nvPr/>
        </p:nvSpPr>
        <p:spPr>
          <a:xfrm>
            <a:off x="805343" y="1257126"/>
            <a:ext cx="7131282" cy="68713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D33CD16D-4EC6-4405-82C0-E8B766493912}"/>
              </a:ext>
            </a:extLst>
          </p:cNvPr>
          <p:cNvSpPr/>
          <p:nvPr/>
        </p:nvSpPr>
        <p:spPr>
          <a:xfrm>
            <a:off x="890493" y="1304594"/>
            <a:ext cx="1235673" cy="57957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A5456B4-199B-4544-AEB9-1099EF1BAE1F}"/>
              </a:ext>
            </a:extLst>
          </p:cNvPr>
          <p:cNvSpPr txBox="1"/>
          <p:nvPr/>
        </p:nvSpPr>
        <p:spPr>
          <a:xfrm>
            <a:off x="942307" y="1465034"/>
            <a:ext cx="621566" cy="25047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ko-KR" altLang="en-US" sz="1000" b="1" dirty="0">
                <a:latin typeface="+mn-ea"/>
                <a:cs typeface="+mj-cs"/>
              </a:rPr>
              <a:t>과목명</a:t>
            </a: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AC629256-1D4E-4B20-8AF8-B279D5757CA1}"/>
              </a:ext>
            </a:extLst>
          </p:cNvPr>
          <p:cNvSpPr/>
          <p:nvPr/>
        </p:nvSpPr>
        <p:spPr>
          <a:xfrm>
            <a:off x="3402205" y="1300232"/>
            <a:ext cx="647473" cy="57957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C34504F-E68A-41AB-BAAE-A0A90D74660B}"/>
              </a:ext>
            </a:extLst>
          </p:cNvPr>
          <p:cNvSpPr txBox="1"/>
          <p:nvPr/>
        </p:nvSpPr>
        <p:spPr>
          <a:xfrm>
            <a:off x="3415158" y="1384814"/>
            <a:ext cx="621566" cy="4191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ko-KR" altLang="en-US" sz="800" b="1" dirty="0">
                <a:latin typeface="+mn-ea"/>
                <a:cs typeface="+mj-cs"/>
              </a:rPr>
              <a:t>진도</a:t>
            </a:r>
            <a:endParaRPr lang="en-US" altLang="ko-KR" sz="800" b="1" dirty="0">
              <a:latin typeface="+mn-ea"/>
              <a:cs typeface="+mj-cs"/>
            </a:endParaRPr>
          </a:p>
          <a:p>
            <a:pPr algn="ctr">
              <a:spcBef>
                <a:spcPct val="0"/>
              </a:spcBef>
            </a:pPr>
            <a:r>
              <a:rPr lang="ko-KR" altLang="en-US" sz="800" b="1" dirty="0">
                <a:latin typeface="+mn-ea"/>
                <a:cs typeface="+mj-cs"/>
              </a:rPr>
              <a:t>바로가기</a:t>
            </a: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5AB5259B-7C5E-4C25-9D0A-AC9C88FAA647}"/>
              </a:ext>
            </a:extLst>
          </p:cNvPr>
          <p:cNvSpPr/>
          <p:nvPr/>
        </p:nvSpPr>
        <p:spPr>
          <a:xfrm>
            <a:off x="4410505" y="1300232"/>
            <a:ext cx="647473" cy="57957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41B36AA-F2A7-42F8-9212-5BEE20BDB8C2}"/>
              </a:ext>
            </a:extLst>
          </p:cNvPr>
          <p:cNvSpPr txBox="1"/>
          <p:nvPr/>
        </p:nvSpPr>
        <p:spPr>
          <a:xfrm>
            <a:off x="4423458" y="1384761"/>
            <a:ext cx="621566" cy="4191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ko-KR" altLang="en-US" sz="800" b="1" dirty="0">
                <a:latin typeface="+mn-ea"/>
                <a:cs typeface="+mj-cs"/>
              </a:rPr>
              <a:t>스마트</a:t>
            </a:r>
            <a:endParaRPr lang="en-US" altLang="ko-KR" sz="800" b="1" dirty="0">
              <a:latin typeface="+mn-ea"/>
              <a:cs typeface="+mj-cs"/>
            </a:endParaRPr>
          </a:p>
          <a:p>
            <a:pPr algn="ctr">
              <a:spcBef>
                <a:spcPct val="0"/>
              </a:spcBef>
            </a:pPr>
            <a:r>
              <a:rPr lang="ko-KR" altLang="en-US" sz="800" b="1" dirty="0">
                <a:latin typeface="+mn-ea"/>
                <a:cs typeface="+mj-cs"/>
              </a:rPr>
              <a:t>교과서</a:t>
            </a: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A7F354DE-3BD9-4B92-808B-C18AFB4DDE2C}"/>
              </a:ext>
            </a:extLst>
          </p:cNvPr>
          <p:cNvSpPr/>
          <p:nvPr/>
        </p:nvSpPr>
        <p:spPr>
          <a:xfrm>
            <a:off x="5400339" y="1300232"/>
            <a:ext cx="647473" cy="57957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295774A-A785-482D-A4D1-86C07695AE89}"/>
              </a:ext>
            </a:extLst>
          </p:cNvPr>
          <p:cNvSpPr txBox="1"/>
          <p:nvPr/>
        </p:nvSpPr>
        <p:spPr>
          <a:xfrm>
            <a:off x="5413292" y="1376090"/>
            <a:ext cx="621566" cy="4191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ko-KR" altLang="en-US" sz="800" b="1" dirty="0">
                <a:latin typeface="+mn-ea"/>
                <a:cs typeface="+mj-cs"/>
              </a:rPr>
              <a:t>사용</a:t>
            </a:r>
            <a:endParaRPr lang="en-US" altLang="ko-KR" sz="800" b="1" dirty="0">
              <a:latin typeface="+mn-ea"/>
              <a:cs typeface="+mj-cs"/>
            </a:endParaRPr>
          </a:p>
          <a:p>
            <a:pPr algn="ctr">
              <a:spcBef>
                <a:spcPct val="0"/>
              </a:spcBef>
            </a:pPr>
            <a:r>
              <a:rPr lang="ko-KR" altLang="en-US" sz="800" b="1" dirty="0">
                <a:latin typeface="+mn-ea"/>
                <a:cs typeface="+mj-cs"/>
              </a:rPr>
              <a:t>설명서</a:t>
            </a: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473D3267-89A9-40AF-A56C-AAB39094DD3E}"/>
              </a:ext>
            </a:extLst>
          </p:cNvPr>
          <p:cNvSpPr/>
          <p:nvPr/>
        </p:nvSpPr>
        <p:spPr>
          <a:xfrm>
            <a:off x="6275398" y="1300232"/>
            <a:ext cx="647473" cy="57957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6EDECB3-DAD3-47AB-922C-74F5D3E8B667}"/>
              </a:ext>
            </a:extLst>
          </p:cNvPr>
          <p:cNvSpPr txBox="1"/>
          <p:nvPr/>
        </p:nvSpPr>
        <p:spPr>
          <a:xfrm>
            <a:off x="6288351" y="1376090"/>
            <a:ext cx="621566" cy="4191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ko-KR" altLang="en-US" sz="800" b="1" dirty="0">
                <a:latin typeface="+mn-ea"/>
                <a:cs typeface="+mj-cs"/>
              </a:rPr>
              <a:t>자료실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6C51015-2247-46FA-9DC6-482E642D5E16}"/>
              </a:ext>
            </a:extLst>
          </p:cNvPr>
          <p:cNvSpPr txBox="1"/>
          <p:nvPr/>
        </p:nvSpPr>
        <p:spPr>
          <a:xfrm>
            <a:off x="4186445" y="3460439"/>
            <a:ext cx="255970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1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graphicFrame>
        <p:nvGraphicFramePr>
          <p:cNvPr id="31" name="Group 455">
            <a:extLst>
              <a:ext uri="{FF2B5EF4-FFF2-40B4-BE49-F238E27FC236}">
                <a16:creationId xmlns:a16="http://schemas.microsoft.com/office/drawing/2014/main" id="{1573A5E5-3CF9-4068-A7BA-BC5E707A2F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7657560"/>
              </p:ext>
            </p:extLst>
          </p:nvPr>
        </p:nvGraphicFramePr>
        <p:xfrm>
          <a:off x="8682181" y="768599"/>
          <a:ext cx="3365886" cy="1183700"/>
        </p:xfrm>
        <a:graphic>
          <a:graphicData uri="http://schemas.openxmlformats.org/drawingml/2006/table">
            <a:tbl>
              <a:tblPr/>
              <a:tblGrid>
                <a:gridCol w="280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55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0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전체 영역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1920*1080</a:t>
                      </a:r>
                      <a:endParaRPr lang="en-US" altLang="ko-KR" sz="900" dirty="0">
                        <a:solidFill>
                          <a:srgbClr val="FF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25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회색 영역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- </a:t>
                      </a:r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전 과목 공통 </a:t>
                      </a:r>
                      <a:r>
                        <a:rPr lang="ko-KR" altLang="en-US" sz="900" dirty="0" err="1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인트로</a:t>
                      </a:r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페이지</a:t>
                      </a:r>
                      <a:endParaRPr lang="en-US" altLang="ko-KR" sz="90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- </a:t>
                      </a:r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초등 교과서임이 드러나는 심플한 디자인</a:t>
                      </a:r>
                      <a:endParaRPr lang="en-US" altLang="ko-KR" sz="90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9836805"/>
                  </a:ext>
                </a:extLst>
              </a:tr>
            </a:tbl>
          </a:graphicData>
        </a:graphic>
      </p:graphicFrame>
      <p:grpSp>
        <p:nvGrpSpPr>
          <p:cNvPr id="28" name="그룹 27">
            <a:extLst>
              <a:ext uri="{FF2B5EF4-FFF2-40B4-BE49-F238E27FC236}">
                <a16:creationId xmlns:a16="http://schemas.microsoft.com/office/drawing/2014/main" id="{7FCBF8EF-25CB-41BE-B068-AC39824C7665}"/>
              </a:ext>
            </a:extLst>
          </p:cNvPr>
          <p:cNvGrpSpPr/>
          <p:nvPr/>
        </p:nvGrpSpPr>
        <p:grpSpPr>
          <a:xfrm>
            <a:off x="5710422" y="2087331"/>
            <a:ext cx="2148470" cy="310403"/>
            <a:chOff x="5010614" y="1384582"/>
            <a:chExt cx="2148470" cy="310403"/>
          </a:xfrm>
        </p:grpSpPr>
        <p:sp>
          <p:nvSpPr>
            <p:cNvPr id="32" name="직사각형 31">
              <a:extLst>
                <a:ext uri="{FF2B5EF4-FFF2-40B4-BE49-F238E27FC236}">
                  <a16:creationId xmlns:a16="http://schemas.microsoft.com/office/drawing/2014/main" id="{E5D15082-FF27-46BA-846D-DB2DF06D0802}"/>
                </a:ext>
              </a:extLst>
            </p:cNvPr>
            <p:cNvSpPr/>
            <p:nvPr/>
          </p:nvSpPr>
          <p:spPr>
            <a:xfrm>
              <a:off x="5010614" y="1384582"/>
              <a:ext cx="2095348" cy="31040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FC5A2CA-9558-454F-89DB-1F69A34642D3}"/>
                </a:ext>
              </a:extLst>
            </p:cNvPr>
            <p:cNvSpPr txBox="1"/>
            <p:nvPr/>
          </p:nvSpPr>
          <p:spPr>
            <a:xfrm>
              <a:off x="5010614" y="1414545"/>
              <a:ext cx="1153193" cy="250475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spcBef>
                  <a:spcPct val="0"/>
                </a:spcBef>
              </a:pPr>
              <a:r>
                <a:rPr lang="ko-KR" altLang="en-US" sz="1000" b="1" dirty="0">
                  <a:latin typeface="+mn-ea"/>
                  <a:cs typeface="+mj-cs"/>
                </a:rPr>
                <a:t>교과서 바로가기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957F0A6-52C6-4196-82AE-450EC726672C}"/>
                </a:ext>
              </a:extLst>
            </p:cNvPr>
            <p:cNvSpPr txBox="1"/>
            <p:nvPr/>
          </p:nvSpPr>
          <p:spPr>
            <a:xfrm>
              <a:off x="6096000" y="1446840"/>
              <a:ext cx="743415" cy="16951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marL="0" marR="0" indent="0" algn="l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altLang="ko-KR" sz="1000" b="1" dirty="0">
                  <a:solidFill>
                    <a:schemeClr val="bg1">
                      <a:lumMod val="85000"/>
                    </a:schemeClr>
                  </a:solidFill>
                  <a:latin typeface="+mn-ea"/>
                  <a:cs typeface="+mj-cs"/>
                </a:rPr>
                <a:t>1-15</a:t>
              </a:r>
              <a:endParaRPr lang="ko-KR" altLang="en-US" sz="1000" b="1" dirty="0">
                <a:solidFill>
                  <a:schemeClr val="bg1">
                    <a:lumMod val="85000"/>
                  </a:schemeClr>
                </a:solidFill>
                <a:latin typeface="+mn-ea"/>
                <a:cs typeface="+mj-cs"/>
              </a:endParaRPr>
            </a:p>
          </p:txBody>
        </p:sp>
        <p:sp>
          <p:nvSpPr>
            <p:cNvPr id="35" name="타원 34">
              <a:extLst>
                <a:ext uri="{FF2B5EF4-FFF2-40B4-BE49-F238E27FC236}">
                  <a16:creationId xmlns:a16="http://schemas.microsoft.com/office/drawing/2014/main" id="{26974334-2B8B-4E19-94F5-59F314D2FDB6}"/>
                </a:ext>
              </a:extLst>
            </p:cNvPr>
            <p:cNvSpPr/>
            <p:nvPr/>
          </p:nvSpPr>
          <p:spPr>
            <a:xfrm>
              <a:off x="6839413" y="1436847"/>
              <a:ext cx="224113" cy="224113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37715CB-1F79-46D0-94CA-FD45BB774BA4}"/>
                </a:ext>
              </a:extLst>
            </p:cNvPr>
            <p:cNvSpPr txBox="1"/>
            <p:nvPr/>
          </p:nvSpPr>
          <p:spPr>
            <a:xfrm>
              <a:off x="6802243" y="1429413"/>
              <a:ext cx="356841" cy="201811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marL="0" marR="0" indent="0" algn="l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altLang="ko-KR" sz="800" b="1" dirty="0">
                  <a:solidFill>
                    <a:schemeClr val="bg1"/>
                  </a:solidFill>
                  <a:latin typeface="+mn-ea"/>
                  <a:cs typeface="+mj-cs"/>
                </a:rPr>
                <a:t>go</a:t>
              </a:r>
              <a:endParaRPr lang="ko-KR" altLang="en-US" sz="800" b="1" dirty="0">
                <a:solidFill>
                  <a:schemeClr val="bg1"/>
                </a:solidFill>
                <a:latin typeface="+mn-ea"/>
                <a:cs typeface="+mj-cs"/>
              </a:endParaRPr>
            </a:p>
          </p:txBody>
        </p:sp>
      </p:grp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194780D5-65D9-4B05-867C-D95A58E47A60}"/>
              </a:ext>
            </a:extLst>
          </p:cNvPr>
          <p:cNvSpPr/>
          <p:nvPr/>
        </p:nvSpPr>
        <p:spPr>
          <a:xfrm>
            <a:off x="7151993" y="1304852"/>
            <a:ext cx="647473" cy="57957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29541F8-AB1B-4D8B-83D2-EC1CDCF02A54}"/>
              </a:ext>
            </a:extLst>
          </p:cNvPr>
          <p:cNvSpPr txBox="1"/>
          <p:nvPr/>
        </p:nvSpPr>
        <p:spPr>
          <a:xfrm>
            <a:off x="7164946" y="1380710"/>
            <a:ext cx="621566" cy="4191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ko-KR" altLang="en-US" sz="800" b="1" dirty="0" err="1">
                <a:latin typeface="+mn-ea"/>
                <a:cs typeface="+mj-cs"/>
              </a:rPr>
              <a:t>교구함</a:t>
            </a:r>
            <a:endParaRPr lang="ko-KR" altLang="en-US" sz="800" b="1" dirty="0">
              <a:latin typeface="+mn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5348336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Box 152">
            <a:extLst>
              <a:ext uri="{FF2B5EF4-FFF2-40B4-BE49-F238E27FC236}">
                <a16:creationId xmlns:a16="http://schemas.microsoft.com/office/drawing/2014/main" id="{FA7F1D9A-2E0F-472E-AC11-2C8C88F05C8C}"/>
              </a:ext>
            </a:extLst>
          </p:cNvPr>
          <p:cNvSpPr txBox="1"/>
          <p:nvPr/>
        </p:nvSpPr>
        <p:spPr>
          <a:xfrm>
            <a:off x="805343" y="509456"/>
            <a:ext cx="3561558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endParaRPr lang="ko-KR" altLang="en-US" sz="1000" b="1" spc="-150" dirty="0">
              <a:latin typeface="+mn-ea"/>
              <a:cs typeface="+mj-cs"/>
            </a:endParaRPr>
          </a:p>
        </p:txBody>
      </p:sp>
      <p:sp>
        <p:nvSpPr>
          <p:cNvPr id="154" name="부제목 16">
            <a:extLst>
              <a:ext uri="{FF2B5EF4-FFF2-40B4-BE49-F238E27FC236}">
                <a16:creationId xmlns:a16="http://schemas.microsoft.com/office/drawing/2014/main" id="{B5B9C0BC-A004-4575-877F-16182F79F8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교과서 화면 아이콘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06E7A9EE-18D4-47EC-847C-D4D125D2A5F7}"/>
              </a:ext>
            </a:extLst>
          </p:cNvPr>
          <p:cNvSpPr txBox="1"/>
          <p:nvPr/>
        </p:nvSpPr>
        <p:spPr>
          <a:xfrm>
            <a:off x="4442415" y="509456"/>
            <a:ext cx="4000545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ko-KR" altLang="en-US" sz="1000" b="1" dirty="0"/>
              <a:t>교과서 화면</a:t>
            </a:r>
            <a:r>
              <a:rPr lang="en-US" altLang="ko-KR" sz="1000" b="1" dirty="0"/>
              <a:t>(</a:t>
            </a:r>
            <a:r>
              <a:rPr lang="ko-KR" altLang="en-US" sz="1000" b="1" dirty="0"/>
              <a:t>상단 바 추가 기능</a:t>
            </a:r>
            <a:r>
              <a:rPr lang="en-US" altLang="ko-KR" sz="1000" b="1" dirty="0"/>
              <a:t>)</a:t>
            </a:r>
            <a:endParaRPr lang="ko-KR" altLang="en-US" sz="1000" b="1" dirty="0">
              <a:latin typeface="+mn-ea"/>
              <a:cs typeface="+mj-cs"/>
            </a:endParaRPr>
          </a:p>
        </p:txBody>
      </p:sp>
      <p:graphicFrame>
        <p:nvGraphicFramePr>
          <p:cNvPr id="18" name="Group 455">
            <a:extLst>
              <a:ext uri="{FF2B5EF4-FFF2-40B4-BE49-F238E27FC236}">
                <a16:creationId xmlns:a16="http://schemas.microsoft.com/office/drawing/2014/main" id="{DE554977-73F6-4FA3-8E6E-177298D941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0834848"/>
              </p:ext>
            </p:extLst>
          </p:nvPr>
        </p:nvGraphicFramePr>
        <p:xfrm>
          <a:off x="8682181" y="768599"/>
          <a:ext cx="3365886" cy="2367400"/>
        </p:xfrm>
        <a:graphic>
          <a:graphicData uri="http://schemas.openxmlformats.org/drawingml/2006/table">
            <a:tbl>
              <a:tblPr/>
              <a:tblGrid>
                <a:gridCol w="280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55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북마크 아이콘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북마크 </a:t>
                      </a:r>
                      <a:r>
                        <a:rPr lang="ko-KR" altLang="en-US" sz="900" kern="1200" dirty="0" err="1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팝업창</a:t>
                      </a: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(1-1)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이 뜸</a:t>
                      </a:r>
                      <a:endParaRPr lang="en-US" altLang="ko-KR" sz="900" dirty="0">
                        <a:solidFill>
                          <a:srgbClr val="FF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1930776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1-1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북마크 </a:t>
                      </a:r>
                      <a:r>
                        <a:rPr lang="ko-KR" altLang="en-US" sz="900" b="1" kern="1200" dirty="0" err="1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팝업창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해당 페이지를 북마크해서 나중에 찾아볼 수 있는 </a:t>
                      </a:r>
                      <a:r>
                        <a:rPr lang="ko-KR" altLang="en-US" sz="900" kern="1200" dirty="0" err="1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팝업창</a:t>
                      </a:r>
                      <a:endParaRPr lang="en-US" altLang="ko-KR" sz="900" dirty="0">
                        <a:solidFill>
                          <a:srgbClr val="FF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인쇄 아이콘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인쇄 </a:t>
                      </a:r>
                      <a:r>
                        <a:rPr lang="ko-KR" altLang="en-US" sz="900" kern="1200" dirty="0" err="1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팝업창</a:t>
                      </a: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(2-1)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이 뜸</a:t>
                      </a:r>
                      <a:endParaRPr lang="en-US" altLang="ko-KR" sz="900" dirty="0">
                        <a:solidFill>
                          <a:srgbClr val="FF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9836805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2-1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인쇄 </a:t>
                      </a:r>
                      <a:r>
                        <a:rPr lang="ko-KR" altLang="en-US" sz="900" b="1" kern="1200" dirty="0" err="1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팝업창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특정 페이지를 인쇄할 수 있는 </a:t>
                      </a:r>
                      <a:r>
                        <a:rPr lang="ko-KR" altLang="en-US" sz="900" kern="1200" dirty="0" err="1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팝업창</a:t>
                      </a:r>
                      <a:endParaRPr lang="en-US" altLang="ko-KR" sz="900" dirty="0">
                        <a:solidFill>
                          <a:srgbClr val="FF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3855261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FA5C3AB8-2240-4810-ACEA-F5EC0DA8E752}"/>
              </a:ext>
            </a:extLst>
          </p:cNvPr>
          <p:cNvSpPr txBox="1"/>
          <p:nvPr/>
        </p:nvSpPr>
        <p:spPr>
          <a:xfrm>
            <a:off x="9395350" y="56451"/>
            <a:ext cx="2651242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dirty="0">
                <a:latin typeface="+mn-ea"/>
                <a:cs typeface="+mj-cs"/>
              </a:rPr>
              <a:t>01(</a:t>
            </a:r>
            <a:r>
              <a:rPr lang="ko-KR" altLang="en-US" sz="1000" dirty="0">
                <a:latin typeface="+mn-ea"/>
                <a:cs typeface="+mj-cs"/>
              </a:rPr>
              <a:t>단원</a:t>
            </a:r>
            <a:r>
              <a:rPr lang="en-US" altLang="ko-KR" sz="1000" dirty="0">
                <a:latin typeface="+mn-ea"/>
                <a:cs typeface="+mj-cs"/>
              </a:rPr>
              <a:t>)_01(</a:t>
            </a:r>
            <a:r>
              <a:rPr lang="ko-KR" altLang="en-US" sz="1000" dirty="0">
                <a:latin typeface="+mn-ea"/>
                <a:cs typeface="+mj-cs"/>
              </a:rPr>
              <a:t>페이지수</a:t>
            </a:r>
            <a:r>
              <a:rPr lang="en-US" altLang="ko-KR" sz="1000" dirty="0">
                <a:latin typeface="+mn-ea"/>
                <a:cs typeface="+mj-cs"/>
              </a:rPr>
              <a:t>)_01(</a:t>
            </a:r>
            <a:r>
              <a:rPr lang="ko-KR" altLang="en-US" sz="1000" dirty="0">
                <a:latin typeface="+mn-ea"/>
                <a:cs typeface="+mj-cs"/>
              </a:rPr>
              <a:t>팝업순서</a:t>
            </a:r>
            <a:r>
              <a:rPr lang="en-US" altLang="ko-KR" sz="1000" dirty="0">
                <a:latin typeface="+mn-ea"/>
                <a:cs typeface="+mj-cs"/>
              </a:rPr>
              <a:t>)</a:t>
            </a:r>
            <a:endParaRPr lang="ko-KR" altLang="en-US" sz="1000" dirty="0">
              <a:latin typeface="+mn-ea"/>
              <a:cs typeface="+mj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2C4CF3-F316-48D4-B9C8-2C4216603A04}"/>
              </a:ext>
            </a:extLst>
          </p:cNvPr>
          <p:cNvSpPr txBox="1"/>
          <p:nvPr/>
        </p:nvSpPr>
        <p:spPr>
          <a:xfrm>
            <a:off x="293036" y="5910146"/>
            <a:ext cx="8040642" cy="73598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0" marR="0" indent="0" algn="l" defTabSz="914400" rtl="0" eaLnBrk="1" fontAlgn="auto" latinLnBrk="1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ko-KR" altLang="en-US" sz="1000" b="1" dirty="0">
              <a:latin typeface="+mn-ea"/>
              <a:cs typeface="+mj-cs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A57F5F4D-8BFC-41BC-8DAF-CD906A7244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43" y="1436696"/>
            <a:ext cx="7022642" cy="515603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9684AB57-2AF4-4B3D-B729-4C39031264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30246" y="2807628"/>
            <a:ext cx="2706847" cy="1612984"/>
          </a:xfrm>
          <a:prstGeom prst="rect">
            <a:avLst/>
          </a:prstGeom>
        </p:spPr>
      </p:pic>
      <p:sp>
        <p:nvSpPr>
          <p:cNvPr id="31" name="직사각형 30">
            <a:extLst>
              <a:ext uri="{FF2B5EF4-FFF2-40B4-BE49-F238E27FC236}">
                <a16:creationId xmlns:a16="http://schemas.microsoft.com/office/drawing/2014/main" id="{B515B352-30E1-41A4-92EB-F7A15471E24F}"/>
              </a:ext>
            </a:extLst>
          </p:cNvPr>
          <p:cNvSpPr/>
          <p:nvPr/>
        </p:nvSpPr>
        <p:spPr>
          <a:xfrm>
            <a:off x="817657" y="2601447"/>
            <a:ext cx="3467948" cy="20944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D98A8A0-B470-4FCE-BE03-C35B5F79CD18}"/>
              </a:ext>
            </a:extLst>
          </p:cNvPr>
          <p:cNvSpPr txBox="1"/>
          <p:nvPr/>
        </p:nvSpPr>
        <p:spPr>
          <a:xfrm>
            <a:off x="824521" y="2323531"/>
            <a:ext cx="508979" cy="277917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</a:rPr>
              <a:t>1-1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EC9D3F0F-51CC-4238-84B5-E88A3B7C886E}"/>
              </a:ext>
            </a:extLst>
          </p:cNvPr>
          <p:cNvSpPr/>
          <p:nvPr/>
        </p:nvSpPr>
        <p:spPr>
          <a:xfrm>
            <a:off x="6651007" y="1533478"/>
            <a:ext cx="401369" cy="4100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C9961CB-9CB1-4CAB-B34C-52F9AB4DF3FC}"/>
              </a:ext>
            </a:extLst>
          </p:cNvPr>
          <p:cNvSpPr txBox="1"/>
          <p:nvPr/>
        </p:nvSpPr>
        <p:spPr>
          <a:xfrm>
            <a:off x="6651007" y="1255561"/>
            <a:ext cx="268869" cy="277917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</a:rPr>
              <a:t>1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15B33890-3B69-4711-BF73-F2EEF068D641}"/>
              </a:ext>
            </a:extLst>
          </p:cNvPr>
          <p:cNvSpPr/>
          <p:nvPr/>
        </p:nvSpPr>
        <p:spPr>
          <a:xfrm>
            <a:off x="7210604" y="1537472"/>
            <a:ext cx="401369" cy="4100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E5EE39E-E1CE-4839-A2A6-77D7E4382B61}"/>
              </a:ext>
            </a:extLst>
          </p:cNvPr>
          <p:cNvSpPr txBox="1"/>
          <p:nvPr/>
        </p:nvSpPr>
        <p:spPr>
          <a:xfrm>
            <a:off x="7210604" y="1259555"/>
            <a:ext cx="268869" cy="277917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2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pic>
        <p:nvPicPr>
          <p:cNvPr id="22" name="그림 21">
            <a:extLst>
              <a:ext uri="{FF2B5EF4-FFF2-40B4-BE49-F238E27FC236}">
                <a16:creationId xmlns:a16="http://schemas.microsoft.com/office/drawing/2014/main" id="{EFDC5694-812E-489A-AC94-04484845AF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05126" y="2887801"/>
            <a:ext cx="2706847" cy="1525177"/>
          </a:xfrm>
          <a:prstGeom prst="rect">
            <a:avLst/>
          </a:prstGeom>
        </p:spPr>
      </p:pic>
      <p:sp>
        <p:nvSpPr>
          <p:cNvPr id="35" name="직사각형 34">
            <a:extLst>
              <a:ext uri="{FF2B5EF4-FFF2-40B4-BE49-F238E27FC236}">
                <a16:creationId xmlns:a16="http://schemas.microsoft.com/office/drawing/2014/main" id="{22612C29-560E-4F06-8B77-89D136C5F731}"/>
              </a:ext>
            </a:extLst>
          </p:cNvPr>
          <p:cNvSpPr/>
          <p:nvPr/>
        </p:nvSpPr>
        <p:spPr>
          <a:xfrm>
            <a:off x="4553315" y="2595850"/>
            <a:ext cx="3467948" cy="20944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79D31B9-F5B5-4825-AF1A-B6EFFA1FCED7}"/>
              </a:ext>
            </a:extLst>
          </p:cNvPr>
          <p:cNvSpPr txBox="1"/>
          <p:nvPr/>
        </p:nvSpPr>
        <p:spPr>
          <a:xfrm>
            <a:off x="4560179" y="2317934"/>
            <a:ext cx="508979" cy="277917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</a:rPr>
              <a:t>2-1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305090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Box 152">
            <a:extLst>
              <a:ext uri="{FF2B5EF4-FFF2-40B4-BE49-F238E27FC236}">
                <a16:creationId xmlns:a16="http://schemas.microsoft.com/office/drawing/2014/main" id="{FA7F1D9A-2E0F-472E-AC11-2C8C88F05C8C}"/>
              </a:ext>
            </a:extLst>
          </p:cNvPr>
          <p:cNvSpPr txBox="1"/>
          <p:nvPr/>
        </p:nvSpPr>
        <p:spPr>
          <a:xfrm>
            <a:off x="805343" y="509456"/>
            <a:ext cx="3561558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endParaRPr lang="ko-KR" altLang="en-US" sz="1000" b="1" spc="-150" dirty="0">
              <a:latin typeface="+mn-ea"/>
              <a:cs typeface="+mj-cs"/>
            </a:endParaRPr>
          </a:p>
        </p:txBody>
      </p:sp>
      <p:sp>
        <p:nvSpPr>
          <p:cNvPr id="154" name="부제목 16">
            <a:extLst>
              <a:ext uri="{FF2B5EF4-FFF2-40B4-BE49-F238E27FC236}">
                <a16:creationId xmlns:a16="http://schemas.microsoft.com/office/drawing/2014/main" id="{B5B9C0BC-A004-4575-877F-16182F79F8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교과서 화면 아이콘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06E7A9EE-18D4-47EC-847C-D4D125D2A5F7}"/>
              </a:ext>
            </a:extLst>
          </p:cNvPr>
          <p:cNvSpPr txBox="1"/>
          <p:nvPr/>
        </p:nvSpPr>
        <p:spPr>
          <a:xfrm>
            <a:off x="4442415" y="509456"/>
            <a:ext cx="4000545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ko-KR" altLang="en-US" sz="1000" b="1" dirty="0"/>
              <a:t>교과서 화면</a:t>
            </a:r>
            <a:r>
              <a:rPr lang="en-US" altLang="ko-KR" sz="1000" b="1" dirty="0"/>
              <a:t>(</a:t>
            </a:r>
            <a:r>
              <a:rPr lang="ko-KR" altLang="en-US" sz="1000" b="1" dirty="0"/>
              <a:t>상단 바 추가 기능</a:t>
            </a:r>
            <a:r>
              <a:rPr lang="en-US" altLang="ko-KR" sz="1000" b="1" dirty="0"/>
              <a:t>)</a:t>
            </a:r>
            <a:endParaRPr lang="ko-KR" altLang="en-US" sz="1000" b="1" dirty="0">
              <a:latin typeface="+mn-ea"/>
              <a:cs typeface="+mj-cs"/>
            </a:endParaRPr>
          </a:p>
        </p:txBody>
      </p:sp>
      <p:graphicFrame>
        <p:nvGraphicFramePr>
          <p:cNvPr id="18" name="Group 455">
            <a:extLst>
              <a:ext uri="{FF2B5EF4-FFF2-40B4-BE49-F238E27FC236}">
                <a16:creationId xmlns:a16="http://schemas.microsoft.com/office/drawing/2014/main" id="{DE554977-73F6-4FA3-8E6E-177298D941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5773257"/>
              </p:ext>
            </p:extLst>
          </p:nvPr>
        </p:nvGraphicFramePr>
        <p:xfrm>
          <a:off x="8682181" y="768599"/>
          <a:ext cx="3365886" cy="3551100"/>
        </p:xfrm>
        <a:graphic>
          <a:graphicData uri="http://schemas.openxmlformats.org/drawingml/2006/table">
            <a:tbl>
              <a:tblPr/>
              <a:tblGrid>
                <a:gridCol w="280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55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0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kern="1200" dirty="0" err="1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플립북</a:t>
                      </a: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교과서 화면</a:t>
                      </a: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)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에 들어가는 </a:t>
                      </a:r>
                      <a:r>
                        <a:rPr lang="ko-KR" altLang="en-US" sz="900" kern="1200" dirty="0" err="1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상단바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1930776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미리보기 아이콘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클릭 시 교과서 화면을 한눈에 볼 수 있는 아이콘</a:t>
                      </a:r>
                      <a:endParaRPr lang="en-US" altLang="ko-KR" sz="900" dirty="0">
                        <a:solidFill>
                          <a:srgbClr val="FF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판서 아이콘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클릭 시 판서 팝업페이지로 이동</a:t>
                      </a:r>
                      <a:endParaRPr lang="en-US" altLang="ko-KR" sz="900" dirty="0">
                        <a:solidFill>
                          <a:srgbClr val="FF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9836805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그리기 아이콘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클릭 시 그리기 팝업페이지로 이동</a:t>
                      </a:r>
                      <a:endParaRPr lang="en-US" altLang="ko-KR" sz="900" dirty="0">
                        <a:solidFill>
                          <a:srgbClr val="FF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3855261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시킴이 아이콘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클릭 시 시킴이 팝업페이지로 이동</a:t>
                      </a:r>
                      <a:endParaRPr lang="en-US" altLang="ko-KR" sz="900" dirty="0">
                        <a:solidFill>
                          <a:srgbClr val="FF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8856460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5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주목 아이콘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클릭 시 주목 팝업페이지로 이동 </a:t>
                      </a: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900" kern="1200" dirty="0" err="1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뒷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 페이지에 설명</a:t>
                      </a: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)</a:t>
                      </a:r>
                      <a:endParaRPr lang="en-US" altLang="ko-KR" sz="900" dirty="0">
                        <a:solidFill>
                          <a:srgbClr val="FF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6848907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FA5C3AB8-2240-4810-ACEA-F5EC0DA8E752}"/>
              </a:ext>
            </a:extLst>
          </p:cNvPr>
          <p:cNvSpPr txBox="1"/>
          <p:nvPr/>
        </p:nvSpPr>
        <p:spPr>
          <a:xfrm>
            <a:off x="9395350" y="56451"/>
            <a:ext cx="2651242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dirty="0">
                <a:latin typeface="+mn-ea"/>
                <a:cs typeface="+mj-cs"/>
              </a:rPr>
              <a:t>01(</a:t>
            </a:r>
            <a:r>
              <a:rPr lang="ko-KR" altLang="en-US" sz="1000" dirty="0">
                <a:latin typeface="+mn-ea"/>
                <a:cs typeface="+mj-cs"/>
              </a:rPr>
              <a:t>단원</a:t>
            </a:r>
            <a:r>
              <a:rPr lang="en-US" altLang="ko-KR" sz="1000" dirty="0">
                <a:latin typeface="+mn-ea"/>
                <a:cs typeface="+mj-cs"/>
              </a:rPr>
              <a:t>)_01(</a:t>
            </a:r>
            <a:r>
              <a:rPr lang="ko-KR" altLang="en-US" sz="1000" dirty="0">
                <a:latin typeface="+mn-ea"/>
                <a:cs typeface="+mj-cs"/>
              </a:rPr>
              <a:t>페이지수</a:t>
            </a:r>
            <a:r>
              <a:rPr lang="en-US" altLang="ko-KR" sz="1000" dirty="0">
                <a:latin typeface="+mn-ea"/>
                <a:cs typeface="+mj-cs"/>
              </a:rPr>
              <a:t>)_01(</a:t>
            </a:r>
            <a:r>
              <a:rPr lang="ko-KR" altLang="en-US" sz="1000" dirty="0">
                <a:latin typeface="+mn-ea"/>
                <a:cs typeface="+mj-cs"/>
              </a:rPr>
              <a:t>팝업순서</a:t>
            </a:r>
            <a:r>
              <a:rPr lang="en-US" altLang="ko-KR" sz="1000" dirty="0">
                <a:latin typeface="+mn-ea"/>
                <a:cs typeface="+mj-cs"/>
              </a:rPr>
              <a:t>)</a:t>
            </a:r>
            <a:endParaRPr lang="ko-KR" altLang="en-US" sz="1000" dirty="0">
              <a:latin typeface="+mn-ea"/>
              <a:cs typeface="+mj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2C4CF3-F316-48D4-B9C8-2C4216603A04}"/>
              </a:ext>
            </a:extLst>
          </p:cNvPr>
          <p:cNvSpPr txBox="1"/>
          <p:nvPr/>
        </p:nvSpPr>
        <p:spPr>
          <a:xfrm>
            <a:off x="293036" y="5910146"/>
            <a:ext cx="8040642" cy="73598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0" marR="0" indent="0" algn="l" defTabSz="914400" rtl="0" eaLnBrk="1" fontAlgn="auto" latinLnBrk="1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ko-KR" altLang="en-US" sz="1000" b="1" dirty="0">
              <a:latin typeface="+mn-ea"/>
              <a:cs typeface="+mj-cs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A57F5F4D-8BFC-41BC-8DAF-CD906A7244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93680" y="1436696"/>
            <a:ext cx="3851238" cy="515603"/>
          </a:xfrm>
          <a:prstGeom prst="rect">
            <a:avLst/>
          </a:prstGeom>
        </p:spPr>
      </p:pic>
      <p:sp>
        <p:nvSpPr>
          <p:cNvPr id="24" name="직사각형 23">
            <a:extLst>
              <a:ext uri="{FF2B5EF4-FFF2-40B4-BE49-F238E27FC236}">
                <a16:creationId xmlns:a16="http://schemas.microsoft.com/office/drawing/2014/main" id="{EC9D3F0F-51CC-4238-84B5-E88A3B7C886E}"/>
              </a:ext>
            </a:extLst>
          </p:cNvPr>
          <p:cNvSpPr/>
          <p:nvPr/>
        </p:nvSpPr>
        <p:spPr>
          <a:xfrm>
            <a:off x="1948316" y="1572442"/>
            <a:ext cx="1025343" cy="4100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C9961CB-9CB1-4CAB-B34C-52F9AB4DF3FC}"/>
              </a:ext>
            </a:extLst>
          </p:cNvPr>
          <p:cNvSpPr txBox="1"/>
          <p:nvPr/>
        </p:nvSpPr>
        <p:spPr>
          <a:xfrm>
            <a:off x="1939643" y="1979284"/>
            <a:ext cx="268869" cy="277917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</a:rPr>
              <a:t>1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15B33890-3B69-4711-BF73-F2EEF068D641}"/>
              </a:ext>
            </a:extLst>
          </p:cNvPr>
          <p:cNvSpPr/>
          <p:nvPr/>
        </p:nvSpPr>
        <p:spPr>
          <a:xfrm>
            <a:off x="3047999" y="1423300"/>
            <a:ext cx="677231" cy="4100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E5EE39E-E1CE-4839-A2A6-77D7E4382B61}"/>
              </a:ext>
            </a:extLst>
          </p:cNvPr>
          <p:cNvSpPr txBox="1"/>
          <p:nvPr/>
        </p:nvSpPr>
        <p:spPr>
          <a:xfrm>
            <a:off x="3456361" y="1124331"/>
            <a:ext cx="268869" cy="277917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2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E5803E0-5CFB-497B-99AD-344B32BA1D51}"/>
              </a:ext>
            </a:extLst>
          </p:cNvPr>
          <p:cNvSpPr txBox="1"/>
          <p:nvPr/>
        </p:nvSpPr>
        <p:spPr>
          <a:xfrm>
            <a:off x="1880132" y="1220296"/>
            <a:ext cx="268869" cy="277917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0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pic>
        <p:nvPicPr>
          <p:cNvPr id="20" name="그림 19">
            <a:extLst>
              <a:ext uri="{FF2B5EF4-FFF2-40B4-BE49-F238E27FC236}">
                <a16:creationId xmlns:a16="http://schemas.microsoft.com/office/drawing/2014/main" id="{94F764FE-CF04-493B-BD37-EDCD79B642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14566" y="2703732"/>
            <a:ext cx="3851238" cy="515602"/>
          </a:xfrm>
          <a:prstGeom prst="rect">
            <a:avLst/>
          </a:prstGeom>
        </p:spPr>
      </p:pic>
      <p:sp>
        <p:nvSpPr>
          <p:cNvPr id="21" name="직사각형 20">
            <a:extLst>
              <a:ext uri="{FF2B5EF4-FFF2-40B4-BE49-F238E27FC236}">
                <a16:creationId xmlns:a16="http://schemas.microsoft.com/office/drawing/2014/main" id="{1A483D19-DF4A-499C-8F46-BE0A99ED6543}"/>
              </a:ext>
            </a:extLst>
          </p:cNvPr>
          <p:cNvSpPr/>
          <p:nvPr/>
        </p:nvSpPr>
        <p:spPr>
          <a:xfrm>
            <a:off x="3689670" y="2764561"/>
            <a:ext cx="677231" cy="4100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BA3C1F6-A312-4439-827C-75EA58B9734F}"/>
              </a:ext>
            </a:extLst>
          </p:cNvPr>
          <p:cNvSpPr txBox="1"/>
          <p:nvPr/>
        </p:nvSpPr>
        <p:spPr>
          <a:xfrm>
            <a:off x="4098032" y="2465592"/>
            <a:ext cx="268869" cy="277917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</a:rPr>
              <a:t>3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B29B3C1A-FCD4-47C5-9333-AFFB72D0E954}"/>
              </a:ext>
            </a:extLst>
          </p:cNvPr>
          <p:cNvSpPr/>
          <p:nvPr/>
        </p:nvSpPr>
        <p:spPr>
          <a:xfrm>
            <a:off x="4496275" y="2755020"/>
            <a:ext cx="677231" cy="4100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D83BFDF-3A62-4A0E-8DCC-E7C8158883B3}"/>
              </a:ext>
            </a:extLst>
          </p:cNvPr>
          <p:cNvSpPr txBox="1"/>
          <p:nvPr/>
        </p:nvSpPr>
        <p:spPr>
          <a:xfrm>
            <a:off x="4496275" y="3179558"/>
            <a:ext cx="268869" cy="277917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</a:rPr>
              <a:t>4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E4858735-4DB1-464E-839B-C39F1A165DA5}"/>
              </a:ext>
            </a:extLst>
          </p:cNvPr>
          <p:cNvSpPr/>
          <p:nvPr/>
        </p:nvSpPr>
        <p:spPr>
          <a:xfrm>
            <a:off x="5258869" y="2751199"/>
            <a:ext cx="677231" cy="4100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6C91D83-0352-4229-8D9C-C2D5035B7662}"/>
              </a:ext>
            </a:extLst>
          </p:cNvPr>
          <p:cNvSpPr txBox="1"/>
          <p:nvPr/>
        </p:nvSpPr>
        <p:spPr>
          <a:xfrm>
            <a:off x="5667231" y="2452230"/>
            <a:ext cx="268869" cy="277917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5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596351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Box 152">
            <a:extLst>
              <a:ext uri="{FF2B5EF4-FFF2-40B4-BE49-F238E27FC236}">
                <a16:creationId xmlns:a16="http://schemas.microsoft.com/office/drawing/2014/main" id="{FA7F1D9A-2E0F-472E-AC11-2C8C88F05C8C}"/>
              </a:ext>
            </a:extLst>
          </p:cNvPr>
          <p:cNvSpPr txBox="1"/>
          <p:nvPr/>
        </p:nvSpPr>
        <p:spPr>
          <a:xfrm>
            <a:off x="805343" y="509456"/>
            <a:ext cx="3561558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endParaRPr lang="ko-KR" altLang="en-US" sz="1000" b="1" spc="-150" dirty="0">
              <a:latin typeface="+mn-ea"/>
              <a:cs typeface="+mj-cs"/>
            </a:endParaRPr>
          </a:p>
        </p:txBody>
      </p:sp>
      <p:sp>
        <p:nvSpPr>
          <p:cNvPr id="154" name="부제목 16">
            <a:extLst>
              <a:ext uri="{FF2B5EF4-FFF2-40B4-BE49-F238E27FC236}">
                <a16:creationId xmlns:a16="http://schemas.microsoft.com/office/drawing/2014/main" id="{B5B9C0BC-A004-4575-877F-16182F79F8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 err="1"/>
              <a:t>메인페이지</a:t>
            </a:r>
            <a:r>
              <a:rPr lang="en-US" altLang="ko-KR" dirty="0"/>
              <a:t>_</a:t>
            </a:r>
            <a:r>
              <a:rPr lang="ko-KR" altLang="en-US" dirty="0"/>
              <a:t>구성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06E7A9EE-18D4-47EC-847C-D4D125D2A5F7}"/>
              </a:ext>
            </a:extLst>
          </p:cNvPr>
          <p:cNvSpPr txBox="1"/>
          <p:nvPr/>
        </p:nvSpPr>
        <p:spPr>
          <a:xfrm>
            <a:off x="4442415" y="509456"/>
            <a:ext cx="4000545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ko-KR" altLang="en-US" sz="1000" b="1" dirty="0" err="1">
                <a:latin typeface="+mn-ea"/>
                <a:cs typeface="+mj-cs"/>
              </a:rPr>
              <a:t>메인페이지</a:t>
            </a:r>
            <a:r>
              <a:rPr lang="en-US" altLang="ko-KR" sz="1000" b="1" dirty="0">
                <a:latin typeface="+mn-ea"/>
                <a:cs typeface="+mj-cs"/>
              </a:rPr>
              <a:t>_</a:t>
            </a:r>
            <a:r>
              <a:rPr lang="ko-KR" altLang="en-US" sz="1000" b="1" dirty="0">
                <a:latin typeface="+mn-ea"/>
                <a:cs typeface="+mj-cs"/>
              </a:rPr>
              <a:t>사이즈</a:t>
            </a:r>
          </a:p>
        </p:txBody>
      </p:sp>
      <p:graphicFrame>
        <p:nvGraphicFramePr>
          <p:cNvPr id="18" name="Group 455">
            <a:extLst>
              <a:ext uri="{FF2B5EF4-FFF2-40B4-BE49-F238E27FC236}">
                <a16:creationId xmlns:a16="http://schemas.microsoft.com/office/drawing/2014/main" id="{DE554977-73F6-4FA3-8E6E-177298D941EF}"/>
              </a:ext>
            </a:extLst>
          </p:cNvPr>
          <p:cNvGraphicFramePr>
            <a:graphicFrameLocks noGrp="1"/>
          </p:cNvGraphicFramePr>
          <p:nvPr/>
        </p:nvGraphicFramePr>
        <p:xfrm>
          <a:off x="8682181" y="768599"/>
          <a:ext cx="3365886" cy="2227264"/>
        </p:xfrm>
        <a:graphic>
          <a:graphicData uri="http://schemas.openxmlformats.org/drawingml/2006/table">
            <a:tbl>
              <a:tblPr/>
              <a:tblGrid>
                <a:gridCol w="280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55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0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전체 영역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1920*1080</a:t>
                      </a:r>
                      <a:endParaRPr lang="en-US" altLang="ko-KR" sz="900" dirty="0">
                        <a:solidFill>
                          <a:srgbClr val="FF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3199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상단 영역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1920*125</a:t>
                      </a:r>
                      <a:endParaRPr lang="en-US" altLang="ko-KR" sz="90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altLang="ko-KR" sz="900" b="0" dirty="0">
                        <a:solidFill>
                          <a:schemeClr val="tx1"/>
                        </a:solidFill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0774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컨텐츠 영역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1920*955</a:t>
                      </a:r>
                      <a:endParaRPr lang="en-US" altLang="ko-KR" sz="900" b="0" dirty="0">
                        <a:solidFill>
                          <a:schemeClr val="tx1"/>
                        </a:solidFill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8176512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FA5C3AB8-2240-4810-ACEA-F5EC0DA8E752}"/>
              </a:ext>
            </a:extLst>
          </p:cNvPr>
          <p:cNvSpPr txBox="1"/>
          <p:nvPr/>
        </p:nvSpPr>
        <p:spPr>
          <a:xfrm>
            <a:off x="9395350" y="56451"/>
            <a:ext cx="2651242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dirty="0">
                <a:latin typeface="+mn-ea"/>
                <a:cs typeface="+mj-cs"/>
              </a:rPr>
              <a:t>01(</a:t>
            </a:r>
            <a:r>
              <a:rPr lang="ko-KR" altLang="en-US" sz="1000" dirty="0">
                <a:latin typeface="+mn-ea"/>
                <a:cs typeface="+mj-cs"/>
              </a:rPr>
              <a:t>단원</a:t>
            </a:r>
            <a:r>
              <a:rPr lang="en-US" altLang="ko-KR" sz="1000" dirty="0">
                <a:latin typeface="+mn-ea"/>
                <a:cs typeface="+mj-cs"/>
              </a:rPr>
              <a:t>)_01(</a:t>
            </a:r>
            <a:r>
              <a:rPr lang="ko-KR" altLang="en-US" sz="1000" dirty="0">
                <a:latin typeface="+mn-ea"/>
                <a:cs typeface="+mj-cs"/>
              </a:rPr>
              <a:t>페이지수</a:t>
            </a:r>
            <a:r>
              <a:rPr lang="en-US" altLang="ko-KR" sz="1000" dirty="0">
                <a:latin typeface="+mn-ea"/>
                <a:cs typeface="+mj-cs"/>
              </a:rPr>
              <a:t>)_01(</a:t>
            </a:r>
            <a:r>
              <a:rPr lang="ko-KR" altLang="en-US" sz="1000" dirty="0">
                <a:latin typeface="+mn-ea"/>
                <a:cs typeface="+mj-cs"/>
              </a:rPr>
              <a:t>팝업순서</a:t>
            </a:r>
            <a:r>
              <a:rPr lang="en-US" altLang="ko-KR" sz="1000" dirty="0">
                <a:latin typeface="+mn-ea"/>
                <a:cs typeface="+mj-cs"/>
              </a:rPr>
              <a:t>)</a:t>
            </a:r>
            <a:endParaRPr lang="ko-KR" altLang="en-US" sz="1000" dirty="0">
              <a:latin typeface="+mn-ea"/>
              <a:cs typeface="+mj-cs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0BD95673-B912-4454-9BDF-8C6623B41B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4129" y="1255504"/>
            <a:ext cx="7125543" cy="400974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6917B94-92E6-43B9-B66B-5816A5F9193D}"/>
              </a:ext>
            </a:extLst>
          </p:cNvPr>
          <p:cNvSpPr txBox="1"/>
          <p:nvPr/>
        </p:nvSpPr>
        <p:spPr>
          <a:xfrm>
            <a:off x="636128" y="1140352"/>
            <a:ext cx="255970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1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27DDDA67-1286-4D6D-A638-D4380594B010}"/>
              </a:ext>
            </a:extLst>
          </p:cNvPr>
          <p:cNvSpPr/>
          <p:nvPr/>
        </p:nvSpPr>
        <p:spPr>
          <a:xfrm>
            <a:off x="646771" y="1140352"/>
            <a:ext cx="7456449" cy="5397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2C4CF3-F316-48D4-B9C8-2C4216603A04}"/>
              </a:ext>
            </a:extLst>
          </p:cNvPr>
          <p:cNvSpPr txBox="1"/>
          <p:nvPr/>
        </p:nvSpPr>
        <p:spPr>
          <a:xfrm>
            <a:off x="293036" y="5910146"/>
            <a:ext cx="8040642" cy="73598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0" marR="0" indent="0" algn="l" defTabSz="914400" rtl="0" eaLnBrk="1" fontAlgn="auto" latinLnBrk="1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ko-KR" altLang="en-US" sz="1000" b="1" dirty="0">
              <a:latin typeface="+mn-ea"/>
              <a:cs typeface="+mj-cs"/>
            </a:endParaRPr>
          </a:p>
        </p:txBody>
      </p:sp>
      <p:pic>
        <p:nvPicPr>
          <p:cNvPr id="13" name="Picture 7">
            <a:extLst>
              <a:ext uri="{FF2B5EF4-FFF2-40B4-BE49-F238E27FC236}">
                <a16:creationId xmlns:a16="http://schemas.microsoft.com/office/drawing/2014/main" id="{95E65EC7-78FE-4CD5-993E-46AF010A9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1219004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7">
            <a:extLst>
              <a:ext uri="{FF2B5EF4-FFF2-40B4-BE49-F238E27FC236}">
                <a16:creationId xmlns:a16="http://schemas.microsoft.com/office/drawing/2014/main" id="{4D4A532B-060B-435D-AEB8-FB88D0969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53" y="0"/>
            <a:ext cx="1219004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ectangle 3">
            <a:extLst>
              <a:ext uri="{FF2B5EF4-FFF2-40B4-BE49-F238E27FC236}">
                <a16:creationId xmlns:a16="http://schemas.microsoft.com/office/drawing/2014/main" id="{7BA4B76F-3AF1-4CB6-B433-79C54D069FD3}"/>
              </a:ext>
            </a:extLst>
          </p:cNvPr>
          <p:cNvSpPr txBox="1">
            <a:spLocks noChangeArrowheads="1"/>
          </p:cNvSpPr>
          <p:nvPr/>
        </p:nvSpPr>
        <p:spPr>
          <a:xfrm>
            <a:off x="4317044" y="3126320"/>
            <a:ext cx="3559864" cy="679700"/>
          </a:xfrm>
          <a:prstGeom prst="rect">
            <a:avLst/>
          </a:prstGeom>
          <a:ln/>
        </p:spPr>
        <p:txBody>
          <a:bodyPr anchor="ctr"/>
          <a:lstStyle>
            <a:lvl1pPr algn="ctr" defTabSz="1125444" rtl="0" eaLnBrk="1" latinLnBrk="1" hangingPunct="1">
              <a:spcBef>
                <a:spcPct val="0"/>
              </a:spcBef>
              <a:buNone/>
              <a:defRPr sz="4677" b="1" kern="1200" baseline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Arial" panose="020B0604020202020204" pitchFamily="34" charset="0"/>
              </a:defRPr>
            </a:lvl1pPr>
          </a:lstStyle>
          <a:p>
            <a:r>
              <a:rPr lang="ko-KR" altLang="en-US" sz="4200" dirty="0"/>
              <a:t>추가 아이콘</a:t>
            </a:r>
            <a:endParaRPr lang="en-US" altLang="ko-KR" sz="4200" dirty="0"/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36F94E21-881B-4903-9BA7-9FAAA1851382}"/>
              </a:ext>
            </a:extLst>
          </p:cNvPr>
          <p:cNvGrpSpPr/>
          <p:nvPr/>
        </p:nvGrpSpPr>
        <p:grpSpPr>
          <a:xfrm>
            <a:off x="5305663" y="2928934"/>
            <a:ext cx="1582626" cy="71438"/>
            <a:chOff x="952472" y="2571744"/>
            <a:chExt cx="5429288" cy="45719"/>
          </a:xfrm>
        </p:grpSpPr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id="{60CB29D7-9133-4A6B-A8CB-6761D56C553D}"/>
                </a:ext>
              </a:extLst>
            </p:cNvPr>
            <p:cNvSpPr/>
            <p:nvPr userDrawn="1"/>
          </p:nvSpPr>
          <p:spPr>
            <a:xfrm>
              <a:off x="952472" y="2571744"/>
              <a:ext cx="5429288" cy="45719"/>
            </a:xfrm>
            <a:prstGeom prst="rect">
              <a:avLst/>
            </a:prstGeom>
            <a:solidFill>
              <a:srgbClr val="6D63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15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A081D8D6-64E5-4A63-ADD5-DAF60E24DA0E}"/>
                </a:ext>
              </a:extLst>
            </p:cNvPr>
            <p:cNvSpPr/>
            <p:nvPr userDrawn="1"/>
          </p:nvSpPr>
          <p:spPr>
            <a:xfrm>
              <a:off x="952472" y="2571744"/>
              <a:ext cx="1714512" cy="45719"/>
            </a:xfrm>
            <a:prstGeom prst="rect">
              <a:avLst/>
            </a:prstGeom>
            <a:solidFill>
              <a:srgbClr val="6BA1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15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787165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Box 152">
            <a:extLst>
              <a:ext uri="{FF2B5EF4-FFF2-40B4-BE49-F238E27FC236}">
                <a16:creationId xmlns:a16="http://schemas.microsoft.com/office/drawing/2014/main" id="{FA7F1D9A-2E0F-472E-AC11-2C8C88F05C8C}"/>
              </a:ext>
            </a:extLst>
          </p:cNvPr>
          <p:cNvSpPr txBox="1"/>
          <p:nvPr/>
        </p:nvSpPr>
        <p:spPr>
          <a:xfrm>
            <a:off x="805343" y="509456"/>
            <a:ext cx="3561558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endParaRPr lang="ko-KR" altLang="en-US" sz="1000" b="1" spc="-150" dirty="0">
              <a:latin typeface="+mn-ea"/>
              <a:cs typeface="+mj-cs"/>
            </a:endParaRPr>
          </a:p>
        </p:txBody>
      </p:sp>
      <p:sp>
        <p:nvSpPr>
          <p:cNvPr id="154" name="부제목 16">
            <a:extLst>
              <a:ext uri="{FF2B5EF4-FFF2-40B4-BE49-F238E27FC236}">
                <a16:creationId xmlns:a16="http://schemas.microsoft.com/office/drawing/2014/main" id="{B5B9C0BC-A004-4575-877F-16182F79F8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추가 아이콘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06E7A9EE-18D4-47EC-847C-D4D125D2A5F7}"/>
              </a:ext>
            </a:extLst>
          </p:cNvPr>
          <p:cNvSpPr txBox="1"/>
          <p:nvPr/>
        </p:nvSpPr>
        <p:spPr>
          <a:xfrm>
            <a:off x="4442415" y="509456"/>
            <a:ext cx="4000545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ko-KR" altLang="en-US" sz="1000" b="1" dirty="0">
                <a:latin typeface="+mn-ea"/>
                <a:cs typeface="+mj-cs"/>
              </a:rPr>
              <a:t>팝업 페이지</a:t>
            </a:r>
          </a:p>
        </p:txBody>
      </p:sp>
      <p:graphicFrame>
        <p:nvGraphicFramePr>
          <p:cNvPr id="18" name="Group 455">
            <a:extLst>
              <a:ext uri="{FF2B5EF4-FFF2-40B4-BE49-F238E27FC236}">
                <a16:creationId xmlns:a16="http://schemas.microsoft.com/office/drawing/2014/main" id="{DE554977-73F6-4FA3-8E6E-177298D941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8522228"/>
              </p:ext>
            </p:extLst>
          </p:nvPr>
        </p:nvGraphicFramePr>
        <p:xfrm>
          <a:off x="8682181" y="768599"/>
          <a:ext cx="3365886" cy="1183700"/>
        </p:xfrm>
        <a:graphic>
          <a:graphicData uri="http://schemas.openxmlformats.org/drawingml/2006/table">
            <a:tbl>
              <a:tblPr/>
              <a:tblGrid>
                <a:gridCol w="280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55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계산기 아이콘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각 컨셉에 맞는 계산기 아이콘</a:t>
                      </a:r>
                      <a:endParaRPr lang="en-US" altLang="ko-KR" sz="900" dirty="0">
                        <a:solidFill>
                          <a:srgbClr val="FF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계산기 이미지</a:t>
                      </a:r>
                      <a:endParaRPr lang="en-US" altLang="ko-KR" sz="90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각 컨셉에 맞는 계산기 이미지</a:t>
                      </a:r>
                      <a:endParaRPr lang="en-US" altLang="ko-KR" sz="900" dirty="0">
                        <a:solidFill>
                          <a:srgbClr val="FF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9836805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FA5C3AB8-2240-4810-ACEA-F5EC0DA8E752}"/>
              </a:ext>
            </a:extLst>
          </p:cNvPr>
          <p:cNvSpPr txBox="1"/>
          <p:nvPr/>
        </p:nvSpPr>
        <p:spPr>
          <a:xfrm>
            <a:off x="9395350" y="56451"/>
            <a:ext cx="2651242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dirty="0">
                <a:latin typeface="+mn-ea"/>
                <a:cs typeface="+mj-cs"/>
              </a:rPr>
              <a:t>01(</a:t>
            </a:r>
            <a:r>
              <a:rPr lang="ko-KR" altLang="en-US" sz="1000" dirty="0">
                <a:latin typeface="+mn-ea"/>
                <a:cs typeface="+mj-cs"/>
              </a:rPr>
              <a:t>단원</a:t>
            </a:r>
            <a:r>
              <a:rPr lang="en-US" altLang="ko-KR" sz="1000" dirty="0">
                <a:latin typeface="+mn-ea"/>
                <a:cs typeface="+mj-cs"/>
              </a:rPr>
              <a:t>)_01(</a:t>
            </a:r>
            <a:r>
              <a:rPr lang="ko-KR" altLang="en-US" sz="1000" dirty="0">
                <a:latin typeface="+mn-ea"/>
                <a:cs typeface="+mj-cs"/>
              </a:rPr>
              <a:t>페이지수</a:t>
            </a:r>
            <a:r>
              <a:rPr lang="en-US" altLang="ko-KR" sz="1000" dirty="0">
                <a:latin typeface="+mn-ea"/>
                <a:cs typeface="+mj-cs"/>
              </a:rPr>
              <a:t>)_01(</a:t>
            </a:r>
            <a:r>
              <a:rPr lang="ko-KR" altLang="en-US" sz="1000" dirty="0">
                <a:latin typeface="+mn-ea"/>
                <a:cs typeface="+mj-cs"/>
              </a:rPr>
              <a:t>팝업순서</a:t>
            </a:r>
            <a:r>
              <a:rPr lang="en-US" altLang="ko-KR" sz="1000" dirty="0">
                <a:latin typeface="+mn-ea"/>
                <a:cs typeface="+mj-cs"/>
              </a:rPr>
              <a:t>)</a:t>
            </a:r>
            <a:endParaRPr lang="ko-KR" altLang="en-US" sz="1000" dirty="0">
              <a:latin typeface="+mn-ea"/>
              <a:cs typeface="+mj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2C4CF3-F316-48D4-B9C8-2C4216603A04}"/>
              </a:ext>
            </a:extLst>
          </p:cNvPr>
          <p:cNvSpPr txBox="1"/>
          <p:nvPr/>
        </p:nvSpPr>
        <p:spPr>
          <a:xfrm>
            <a:off x="293036" y="5910146"/>
            <a:ext cx="8040642" cy="73598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0" marR="0" indent="0" algn="l" defTabSz="914400" rtl="0" eaLnBrk="1" fontAlgn="auto" latinLnBrk="1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ko-KR" altLang="en-US" sz="1000" b="1" dirty="0">
              <a:latin typeface="+mn-ea"/>
              <a:cs typeface="+mj-cs"/>
            </a:endParaRPr>
          </a:p>
        </p:txBody>
      </p:sp>
      <p:pic>
        <p:nvPicPr>
          <p:cNvPr id="59" name="그림 58">
            <a:extLst>
              <a:ext uri="{FF2B5EF4-FFF2-40B4-BE49-F238E27FC236}">
                <a16:creationId xmlns:a16="http://schemas.microsoft.com/office/drawing/2014/main" id="{03607F6E-E3C8-4038-ACFD-083A2BBA5F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60669" y="1534369"/>
            <a:ext cx="6363491" cy="357946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932EA3B-F4A5-454E-8542-803DD04E65C0}"/>
              </a:ext>
            </a:extLst>
          </p:cNvPr>
          <p:cNvSpPr txBox="1"/>
          <p:nvPr/>
        </p:nvSpPr>
        <p:spPr>
          <a:xfrm>
            <a:off x="6095999" y="3746810"/>
            <a:ext cx="284509" cy="277917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2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FD2F044F-26EF-4874-9E59-FCC820368619}"/>
              </a:ext>
            </a:extLst>
          </p:cNvPr>
          <p:cNvSpPr/>
          <p:nvPr/>
        </p:nvSpPr>
        <p:spPr>
          <a:xfrm>
            <a:off x="6095999" y="2296799"/>
            <a:ext cx="1174595" cy="145001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7A9AFD7-DA36-4D09-9201-A5D6330E7933}"/>
              </a:ext>
            </a:extLst>
          </p:cNvPr>
          <p:cNvSpPr txBox="1"/>
          <p:nvPr/>
        </p:nvSpPr>
        <p:spPr>
          <a:xfrm>
            <a:off x="6214943" y="1907695"/>
            <a:ext cx="284509" cy="277917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</a:rPr>
              <a:t>1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EB3AC272-EF01-47AD-9ACD-E060267C0326}"/>
              </a:ext>
            </a:extLst>
          </p:cNvPr>
          <p:cNvSpPr/>
          <p:nvPr/>
        </p:nvSpPr>
        <p:spPr>
          <a:xfrm>
            <a:off x="6499452" y="1974601"/>
            <a:ext cx="354829" cy="2937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n>
                <a:solidFill>
                  <a:srgbClr val="FF0000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60426129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Box 152">
            <a:extLst>
              <a:ext uri="{FF2B5EF4-FFF2-40B4-BE49-F238E27FC236}">
                <a16:creationId xmlns:a16="http://schemas.microsoft.com/office/drawing/2014/main" id="{FA7F1D9A-2E0F-472E-AC11-2C8C88F05C8C}"/>
              </a:ext>
            </a:extLst>
          </p:cNvPr>
          <p:cNvSpPr txBox="1"/>
          <p:nvPr/>
        </p:nvSpPr>
        <p:spPr>
          <a:xfrm>
            <a:off x="805343" y="509456"/>
            <a:ext cx="3561558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endParaRPr lang="ko-KR" altLang="en-US" sz="1000" b="1" spc="-150" dirty="0">
              <a:latin typeface="+mn-ea"/>
              <a:cs typeface="+mj-cs"/>
            </a:endParaRPr>
          </a:p>
        </p:txBody>
      </p:sp>
      <p:sp>
        <p:nvSpPr>
          <p:cNvPr id="154" name="부제목 16">
            <a:extLst>
              <a:ext uri="{FF2B5EF4-FFF2-40B4-BE49-F238E27FC236}">
                <a16:creationId xmlns:a16="http://schemas.microsoft.com/office/drawing/2014/main" id="{B5B9C0BC-A004-4575-877F-16182F79F8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추가 아이콘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06E7A9EE-18D4-47EC-847C-D4D125D2A5F7}"/>
              </a:ext>
            </a:extLst>
          </p:cNvPr>
          <p:cNvSpPr txBox="1"/>
          <p:nvPr/>
        </p:nvSpPr>
        <p:spPr>
          <a:xfrm>
            <a:off x="4442415" y="509456"/>
            <a:ext cx="4000545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ko-KR" altLang="en-US" sz="1000" b="1" dirty="0">
                <a:latin typeface="+mn-ea"/>
                <a:cs typeface="+mj-cs"/>
              </a:rPr>
              <a:t>팝업 페이지</a:t>
            </a:r>
          </a:p>
        </p:txBody>
      </p:sp>
      <p:graphicFrame>
        <p:nvGraphicFramePr>
          <p:cNvPr id="18" name="Group 455">
            <a:extLst>
              <a:ext uri="{FF2B5EF4-FFF2-40B4-BE49-F238E27FC236}">
                <a16:creationId xmlns:a16="http://schemas.microsoft.com/office/drawing/2014/main" id="{DE554977-73F6-4FA3-8E6E-177298D941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6374141"/>
              </p:ext>
            </p:extLst>
          </p:nvPr>
        </p:nvGraphicFramePr>
        <p:xfrm>
          <a:off x="8682181" y="768599"/>
          <a:ext cx="3365886" cy="591850"/>
        </p:xfrm>
        <a:graphic>
          <a:graphicData uri="http://schemas.openxmlformats.org/drawingml/2006/table">
            <a:tbl>
              <a:tblPr/>
              <a:tblGrid>
                <a:gridCol w="280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55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듣기 아이콘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각 컨셉에 맞는 듣기 아이콘</a:t>
                      </a:r>
                      <a:endParaRPr lang="en-US" altLang="ko-KR" sz="900" dirty="0">
                        <a:solidFill>
                          <a:srgbClr val="FF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FA5C3AB8-2240-4810-ACEA-F5EC0DA8E752}"/>
              </a:ext>
            </a:extLst>
          </p:cNvPr>
          <p:cNvSpPr txBox="1"/>
          <p:nvPr/>
        </p:nvSpPr>
        <p:spPr>
          <a:xfrm>
            <a:off x="9395350" y="56451"/>
            <a:ext cx="2651242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dirty="0">
                <a:latin typeface="+mn-ea"/>
                <a:cs typeface="+mj-cs"/>
              </a:rPr>
              <a:t>01(</a:t>
            </a:r>
            <a:r>
              <a:rPr lang="ko-KR" altLang="en-US" sz="1000" dirty="0">
                <a:latin typeface="+mn-ea"/>
                <a:cs typeface="+mj-cs"/>
              </a:rPr>
              <a:t>단원</a:t>
            </a:r>
            <a:r>
              <a:rPr lang="en-US" altLang="ko-KR" sz="1000" dirty="0">
                <a:latin typeface="+mn-ea"/>
                <a:cs typeface="+mj-cs"/>
              </a:rPr>
              <a:t>)_01(</a:t>
            </a:r>
            <a:r>
              <a:rPr lang="ko-KR" altLang="en-US" sz="1000" dirty="0">
                <a:latin typeface="+mn-ea"/>
                <a:cs typeface="+mj-cs"/>
              </a:rPr>
              <a:t>페이지수</a:t>
            </a:r>
            <a:r>
              <a:rPr lang="en-US" altLang="ko-KR" sz="1000" dirty="0">
                <a:latin typeface="+mn-ea"/>
                <a:cs typeface="+mj-cs"/>
              </a:rPr>
              <a:t>)_01(</a:t>
            </a:r>
            <a:r>
              <a:rPr lang="ko-KR" altLang="en-US" sz="1000" dirty="0">
                <a:latin typeface="+mn-ea"/>
                <a:cs typeface="+mj-cs"/>
              </a:rPr>
              <a:t>팝업순서</a:t>
            </a:r>
            <a:r>
              <a:rPr lang="en-US" altLang="ko-KR" sz="1000" dirty="0">
                <a:latin typeface="+mn-ea"/>
                <a:cs typeface="+mj-cs"/>
              </a:rPr>
              <a:t>)</a:t>
            </a:r>
            <a:endParaRPr lang="ko-KR" altLang="en-US" sz="1000" dirty="0">
              <a:latin typeface="+mn-ea"/>
              <a:cs typeface="+mj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2C4CF3-F316-48D4-B9C8-2C4216603A04}"/>
              </a:ext>
            </a:extLst>
          </p:cNvPr>
          <p:cNvSpPr txBox="1"/>
          <p:nvPr/>
        </p:nvSpPr>
        <p:spPr>
          <a:xfrm>
            <a:off x="293036" y="5910146"/>
            <a:ext cx="8040642" cy="73598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0" marR="0" indent="0" algn="l" defTabSz="914400" rtl="0" eaLnBrk="1" fontAlgn="auto" latinLnBrk="1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ko-KR" altLang="en-US" sz="1000" b="1" dirty="0">
              <a:latin typeface="+mn-ea"/>
              <a:cs typeface="+mj-cs"/>
            </a:endParaRPr>
          </a:p>
        </p:txBody>
      </p:sp>
      <p:pic>
        <p:nvPicPr>
          <p:cNvPr id="59" name="그림 58">
            <a:extLst>
              <a:ext uri="{FF2B5EF4-FFF2-40B4-BE49-F238E27FC236}">
                <a16:creationId xmlns:a16="http://schemas.microsoft.com/office/drawing/2014/main" id="{03607F6E-E3C8-4038-ACFD-083A2BBA5F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99632" y="1534369"/>
            <a:ext cx="6285565" cy="357946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7A9AFD7-DA36-4D09-9201-A5D6330E7933}"/>
              </a:ext>
            </a:extLst>
          </p:cNvPr>
          <p:cNvSpPr txBox="1"/>
          <p:nvPr/>
        </p:nvSpPr>
        <p:spPr>
          <a:xfrm>
            <a:off x="5834800" y="2260458"/>
            <a:ext cx="284509" cy="277917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</a:rPr>
              <a:t>1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EB3AC272-EF01-47AD-9ACD-E060267C0326}"/>
              </a:ext>
            </a:extLst>
          </p:cNvPr>
          <p:cNvSpPr/>
          <p:nvPr/>
        </p:nvSpPr>
        <p:spPr>
          <a:xfrm>
            <a:off x="6103797" y="2260458"/>
            <a:ext cx="631540" cy="2937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n>
                <a:solidFill>
                  <a:srgbClr val="FF0000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56855961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Box 152">
            <a:extLst>
              <a:ext uri="{FF2B5EF4-FFF2-40B4-BE49-F238E27FC236}">
                <a16:creationId xmlns:a16="http://schemas.microsoft.com/office/drawing/2014/main" id="{FA7F1D9A-2E0F-472E-AC11-2C8C88F05C8C}"/>
              </a:ext>
            </a:extLst>
          </p:cNvPr>
          <p:cNvSpPr txBox="1"/>
          <p:nvPr/>
        </p:nvSpPr>
        <p:spPr>
          <a:xfrm>
            <a:off x="805343" y="509456"/>
            <a:ext cx="3561558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endParaRPr lang="ko-KR" altLang="en-US" sz="1000" b="1" spc="-150" dirty="0">
              <a:latin typeface="+mn-ea"/>
              <a:cs typeface="+mj-cs"/>
            </a:endParaRPr>
          </a:p>
        </p:txBody>
      </p:sp>
      <p:sp>
        <p:nvSpPr>
          <p:cNvPr id="154" name="부제목 16">
            <a:extLst>
              <a:ext uri="{FF2B5EF4-FFF2-40B4-BE49-F238E27FC236}">
                <a16:creationId xmlns:a16="http://schemas.microsoft.com/office/drawing/2014/main" id="{B5B9C0BC-A004-4575-877F-16182F79F8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 err="1"/>
              <a:t>메인페이지</a:t>
            </a:r>
            <a:r>
              <a:rPr lang="en-US" altLang="ko-KR" dirty="0"/>
              <a:t>_</a:t>
            </a:r>
            <a:r>
              <a:rPr lang="ko-KR" altLang="en-US" dirty="0"/>
              <a:t>구성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06E7A9EE-18D4-47EC-847C-D4D125D2A5F7}"/>
              </a:ext>
            </a:extLst>
          </p:cNvPr>
          <p:cNvSpPr txBox="1"/>
          <p:nvPr/>
        </p:nvSpPr>
        <p:spPr>
          <a:xfrm>
            <a:off x="4442415" y="509456"/>
            <a:ext cx="4000545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ko-KR" altLang="en-US" sz="1000" b="1" dirty="0" err="1">
                <a:latin typeface="+mn-ea"/>
                <a:cs typeface="+mj-cs"/>
              </a:rPr>
              <a:t>메인페이지</a:t>
            </a:r>
            <a:r>
              <a:rPr lang="en-US" altLang="ko-KR" sz="1000" b="1" dirty="0">
                <a:latin typeface="+mn-ea"/>
                <a:cs typeface="+mj-cs"/>
              </a:rPr>
              <a:t>_</a:t>
            </a:r>
            <a:r>
              <a:rPr lang="ko-KR" altLang="en-US" sz="1000" b="1" dirty="0">
                <a:latin typeface="+mn-ea"/>
                <a:cs typeface="+mj-cs"/>
              </a:rPr>
              <a:t>사이즈</a:t>
            </a:r>
          </a:p>
        </p:txBody>
      </p:sp>
      <p:graphicFrame>
        <p:nvGraphicFramePr>
          <p:cNvPr id="18" name="Group 455">
            <a:extLst>
              <a:ext uri="{FF2B5EF4-FFF2-40B4-BE49-F238E27FC236}">
                <a16:creationId xmlns:a16="http://schemas.microsoft.com/office/drawing/2014/main" id="{DE554977-73F6-4FA3-8E6E-177298D941EF}"/>
              </a:ext>
            </a:extLst>
          </p:cNvPr>
          <p:cNvGraphicFramePr>
            <a:graphicFrameLocks noGrp="1"/>
          </p:cNvGraphicFramePr>
          <p:nvPr/>
        </p:nvGraphicFramePr>
        <p:xfrm>
          <a:off x="8682181" y="768599"/>
          <a:ext cx="3365886" cy="2227264"/>
        </p:xfrm>
        <a:graphic>
          <a:graphicData uri="http://schemas.openxmlformats.org/drawingml/2006/table">
            <a:tbl>
              <a:tblPr/>
              <a:tblGrid>
                <a:gridCol w="280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55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0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전체 영역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1920*1080</a:t>
                      </a:r>
                      <a:endParaRPr lang="en-US" altLang="ko-KR" sz="900" dirty="0">
                        <a:solidFill>
                          <a:srgbClr val="FF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3199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상단 영역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1920*125</a:t>
                      </a:r>
                      <a:endParaRPr lang="en-US" altLang="ko-KR" sz="90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altLang="ko-KR" sz="900" b="0" dirty="0">
                        <a:solidFill>
                          <a:schemeClr val="tx1"/>
                        </a:solidFill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0774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컨텐츠 영역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1920*955</a:t>
                      </a:r>
                      <a:endParaRPr lang="en-US" altLang="ko-KR" sz="900" b="0" dirty="0">
                        <a:solidFill>
                          <a:schemeClr val="tx1"/>
                        </a:solidFill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8176512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FA5C3AB8-2240-4810-ACEA-F5EC0DA8E752}"/>
              </a:ext>
            </a:extLst>
          </p:cNvPr>
          <p:cNvSpPr txBox="1"/>
          <p:nvPr/>
        </p:nvSpPr>
        <p:spPr>
          <a:xfrm>
            <a:off x="9395350" y="56451"/>
            <a:ext cx="2651242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dirty="0">
                <a:latin typeface="+mn-ea"/>
                <a:cs typeface="+mj-cs"/>
              </a:rPr>
              <a:t>01(</a:t>
            </a:r>
            <a:r>
              <a:rPr lang="ko-KR" altLang="en-US" sz="1000" dirty="0">
                <a:latin typeface="+mn-ea"/>
                <a:cs typeface="+mj-cs"/>
              </a:rPr>
              <a:t>단원</a:t>
            </a:r>
            <a:r>
              <a:rPr lang="en-US" altLang="ko-KR" sz="1000" dirty="0">
                <a:latin typeface="+mn-ea"/>
                <a:cs typeface="+mj-cs"/>
              </a:rPr>
              <a:t>)_01(</a:t>
            </a:r>
            <a:r>
              <a:rPr lang="ko-KR" altLang="en-US" sz="1000" dirty="0">
                <a:latin typeface="+mn-ea"/>
                <a:cs typeface="+mj-cs"/>
              </a:rPr>
              <a:t>페이지수</a:t>
            </a:r>
            <a:r>
              <a:rPr lang="en-US" altLang="ko-KR" sz="1000" dirty="0">
                <a:latin typeface="+mn-ea"/>
                <a:cs typeface="+mj-cs"/>
              </a:rPr>
              <a:t>)_01(</a:t>
            </a:r>
            <a:r>
              <a:rPr lang="ko-KR" altLang="en-US" sz="1000" dirty="0">
                <a:latin typeface="+mn-ea"/>
                <a:cs typeface="+mj-cs"/>
              </a:rPr>
              <a:t>팝업순서</a:t>
            </a:r>
            <a:r>
              <a:rPr lang="en-US" altLang="ko-KR" sz="1000" dirty="0">
                <a:latin typeface="+mn-ea"/>
                <a:cs typeface="+mj-cs"/>
              </a:rPr>
              <a:t>)</a:t>
            </a:r>
            <a:endParaRPr lang="ko-KR" altLang="en-US" sz="1000" dirty="0">
              <a:latin typeface="+mn-ea"/>
              <a:cs typeface="+mj-cs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0BD95673-B912-4454-9BDF-8C6623B41B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4129" y="1255504"/>
            <a:ext cx="7125543" cy="400974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6917B94-92E6-43B9-B66B-5816A5F9193D}"/>
              </a:ext>
            </a:extLst>
          </p:cNvPr>
          <p:cNvSpPr txBox="1"/>
          <p:nvPr/>
        </p:nvSpPr>
        <p:spPr>
          <a:xfrm>
            <a:off x="636128" y="1140352"/>
            <a:ext cx="255970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1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27DDDA67-1286-4D6D-A638-D4380594B010}"/>
              </a:ext>
            </a:extLst>
          </p:cNvPr>
          <p:cNvSpPr/>
          <p:nvPr/>
        </p:nvSpPr>
        <p:spPr>
          <a:xfrm>
            <a:off x="646771" y="1140352"/>
            <a:ext cx="7456449" cy="5397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2C4CF3-F316-48D4-B9C8-2C4216603A04}"/>
              </a:ext>
            </a:extLst>
          </p:cNvPr>
          <p:cNvSpPr txBox="1"/>
          <p:nvPr/>
        </p:nvSpPr>
        <p:spPr>
          <a:xfrm>
            <a:off x="293036" y="5910146"/>
            <a:ext cx="8040642" cy="73598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0" marR="0" indent="0" algn="l" defTabSz="914400" rtl="0" eaLnBrk="1" fontAlgn="auto" latinLnBrk="1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ko-KR" altLang="en-US" sz="1000" b="1" dirty="0">
              <a:latin typeface="+mn-ea"/>
              <a:cs typeface="+mj-cs"/>
            </a:endParaRPr>
          </a:p>
        </p:txBody>
      </p:sp>
      <p:pic>
        <p:nvPicPr>
          <p:cNvPr id="13" name="Picture 7">
            <a:extLst>
              <a:ext uri="{FF2B5EF4-FFF2-40B4-BE49-F238E27FC236}">
                <a16:creationId xmlns:a16="http://schemas.microsoft.com/office/drawing/2014/main" id="{95E65EC7-78FE-4CD5-993E-46AF010A9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1219004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7">
            <a:extLst>
              <a:ext uri="{FF2B5EF4-FFF2-40B4-BE49-F238E27FC236}">
                <a16:creationId xmlns:a16="http://schemas.microsoft.com/office/drawing/2014/main" id="{4D4A532B-060B-435D-AEB8-FB88D0969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53" y="0"/>
            <a:ext cx="1219004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ectangle 3">
            <a:extLst>
              <a:ext uri="{FF2B5EF4-FFF2-40B4-BE49-F238E27FC236}">
                <a16:creationId xmlns:a16="http://schemas.microsoft.com/office/drawing/2014/main" id="{7BA4B76F-3AF1-4CB6-B433-79C54D069FD3}"/>
              </a:ext>
            </a:extLst>
          </p:cNvPr>
          <p:cNvSpPr txBox="1">
            <a:spLocks noChangeArrowheads="1"/>
          </p:cNvSpPr>
          <p:nvPr/>
        </p:nvSpPr>
        <p:spPr>
          <a:xfrm>
            <a:off x="3130868" y="2770204"/>
            <a:ext cx="5932217" cy="1418413"/>
          </a:xfrm>
          <a:prstGeom prst="rect">
            <a:avLst/>
          </a:prstGeom>
          <a:ln/>
        </p:spPr>
        <p:txBody>
          <a:bodyPr anchor="ctr"/>
          <a:lstStyle>
            <a:lvl1pPr algn="ctr" defTabSz="1125444" rtl="0" eaLnBrk="1" latinLnBrk="1" hangingPunct="1">
              <a:spcBef>
                <a:spcPct val="0"/>
              </a:spcBef>
              <a:buNone/>
              <a:defRPr sz="4677" b="1" kern="1200" baseline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Arial" panose="020B0604020202020204" pitchFamily="34" charset="0"/>
              </a:defRPr>
            </a:lvl1pPr>
          </a:lstStyle>
          <a:p>
            <a:r>
              <a:rPr lang="ko-KR" altLang="en-US" sz="4200" dirty="0"/>
              <a:t>아이콘 리스트</a:t>
            </a:r>
            <a:endParaRPr lang="en-US" altLang="ko-KR" sz="4200" dirty="0"/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36F94E21-881B-4903-9BA7-9FAAA1851382}"/>
              </a:ext>
            </a:extLst>
          </p:cNvPr>
          <p:cNvGrpSpPr/>
          <p:nvPr/>
        </p:nvGrpSpPr>
        <p:grpSpPr>
          <a:xfrm>
            <a:off x="5305663" y="2928934"/>
            <a:ext cx="1582626" cy="71438"/>
            <a:chOff x="952472" y="2571744"/>
            <a:chExt cx="5429288" cy="45719"/>
          </a:xfrm>
        </p:grpSpPr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id="{60CB29D7-9133-4A6B-A8CB-6761D56C553D}"/>
                </a:ext>
              </a:extLst>
            </p:cNvPr>
            <p:cNvSpPr/>
            <p:nvPr userDrawn="1"/>
          </p:nvSpPr>
          <p:spPr>
            <a:xfrm>
              <a:off x="952472" y="2571744"/>
              <a:ext cx="5429288" cy="45719"/>
            </a:xfrm>
            <a:prstGeom prst="rect">
              <a:avLst/>
            </a:prstGeom>
            <a:solidFill>
              <a:srgbClr val="6D63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15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A081D8D6-64E5-4A63-ADD5-DAF60E24DA0E}"/>
                </a:ext>
              </a:extLst>
            </p:cNvPr>
            <p:cNvSpPr/>
            <p:nvPr userDrawn="1"/>
          </p:nvSpPr>
          <p:spPr>
            <a:xfrm>
              <a:off x="952472" y="2571744"/>
              <a:ext cx="1714512" cy="45719"/>
            </a:xfrm>
            <a:prstGeom prst="rect">
              <a:avLst/>
            </a:prstGeom>
            <a:solidFill>
              <a:srgbClr val="6BA1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15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644132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Box 152">
            <a:extLst>
              <a:ext uri="{FF2B5EF4-FFF2-40B4-BE49-F238E27FC236}">
                <a16:creationId xmlns:a16="http://schemas.microsoft.com/office/drawing/2014/main" id="{FA7F1D9A-2E0F-472E-AC11-2C8C88F05C8C}"/>
              </a:ext>
            </a:extLst>
          </p:cNvPr>
          <p:cNvSpPr txBox="1"/>
          <p:nvPr/>
        </p:nvSpPr>
        <p:spPr>
          <a:xfrm>
            <a:off x="805343" y="509456"/>
            <a:ext cx="3561558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endParaRPr lang="ko-KR" altLang="en-US" sz="1000" b="1" spc="-150" dirty="0">
              <a:latin typeface="+mn-ea"/>
              <a:cs typeface="+mj-cs"/>
            </a:endParaRP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06E7A9EE-18D4-47EC-847C-D4D125D2A5F7}"/>
              </a:ext>
            </a:extLst>
          </p:cNvPr>
          <p:cNvSpPr txBox="1"/>
          <p:nvPr/>
        </p:nvSpPr>
        <p:spPr>
          <a:xfrm>
            <a:off x="4442415" y="509456"/>
            <a:ext cx="4000545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endParaRPr lang="ko-KR" altLang="en-US" sz="1000" b="1" dirty="0">
              <a:latin typeface="+mn-ea"/>
              <a:cs typeface="+mj-cs"/>
            </a:endParaRPr>
          </a:p>
        </p:txBody>
      </p:sp>
      <p:sp>
        <p:nvSpPr>
          <p:cNvPr id="13" name="부제목 16">
            <a:extLst>
              <a:ext uri="{FF2B5EF4-FFF2-40B4-BE49-F238E27FC236}">
                <a16:creationId xmlns:a16="http://schemas.microsoft.com/office/drawing/2014/main" id="{30952D7F-B041-4FDC-B72D-5F57DAC7E29F}"/>
              </a:ext>
            </a:extLst>
          </p:cNvPr>
          <p:cNvSpPr txBox="1">
            <a:spLocks/>
          </p:cNvSpPr>
          <p:nvPr/>
        </p:nvSpPr>
        <p:spPr>
          <a:xfrm>
            <a:off x="293037" y="14783"/>
            <a:ext cx="2211174" cy="341741"/>
          </a:xfrm>
          <a:prstGeom prst="rect">
            <a:avLst/>
          </a:prstGeom>
        </p:spPr>
        <p:txBody>
          <a:bodyPr/>
          <a:lstStyle>
            <a:lvl1pPr marL="422041" indent="-422041" algn="l" defTabSz="1125444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93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23" indent="-351701" algn="l" defTabSz="1125444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3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06804" indent="-281361" algn="l" defTabSz="1125444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9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9526" indent="-281361" algn="l" defTabSz="1125444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2248" indent="-281361" algn="l" defTabSz="1125444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94970" indent="-281361" algn="l" defTabSz="1125444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91" indent="-281361" algn="l" defTabSz="1125444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20413" indent="-281361" algn="l" defTabSz="1125444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83135" indent="-281361" algn="l" defTabSz="1125444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000" b="1" dirty="0" err="1"/>
              <a:t>인트로</a:t>
            </a:r>
            <a:r>
              <a:rPr lang="ko-KR" altLang="en-US" sz="1000" b="1" dirty="0"/>
              <a:t> 아이콘 리스트</a:t>
            </a:r>
          </a:p>
        </p:txBody>
      </p:sp>
      <p:graphicFrame>
        <p:nvGraphicFramePr>
          <p:cNvPr id="3" name="표 3">
            <a:extLst>
              <a:ext uri="{FF2B5EF4-FFF2-40B4-BE49-F238E27FC236}">
                <a16:creationId xmlns:a16="http://schemas.microsoft.com/office/drawing/2014/main" id="{AB6609D8-A95D-4EB1-B6DE-CC5BB9ACCF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3963153"/>
              </p:ext>
            </p:extLst>
          </p:nvPr>
        </p:nvGraphicFramePr>
        <p:xfrm>
          <a:off x="798479" y="356524"/>
          <a:ext cx="1705731" cy="1936375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705731">
                  <a:extLst>
                    <a:ext uri="{9D8B030D-6E8A-4147-A177-3AD203B41FA5}">
                      <a16:colId xmlns:a16="http://schemas.microsoft.com/office/drawing/2014/main" val="2202559954"/>
                    </a:ext>
                  </a:extLst>
                </a:gridCol>
              </a:tblGrid>
              <a:tr h="27662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아이콘 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0449096"/>
                  </a:ext>
                </a:extLst>
              </a:tr>
              <a:tr h="27662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진도 바로가기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6977624"/>
                  </a:ext>
                </a:extLst>
              </a:tr>
              <a:tr h="27662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스마트 교과서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5754082"/>
                  </a:ext>
                </a:extLst>
              </a:tr>
              <a:tr h="27662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사용 설명서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1596287"/>
                  </a:ext>
                </a:extLst>
              </a:tr>
              <a:tr h="27662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자료실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0184628"/>
                  </a:ext>
                </a:extLst>
              </a:tr>
              <a:tr h="27662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err="1"/>
                        <a:t>교구함</a:t>
                      </a:r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7165592"/>
                  </a:ext>
                </a:extLst>
              </a:tr>
              <a:tr h="27662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교과서 바로가기</a:t>
                      </a:r>
                      <a:r>
                        <a:rPr lang="en-US" altLang="ko-KR" sz="1000" dirty="0"/>
                        <a:t>, go</a:t>
                      </a:r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7994453"/>
                  </a:ext>
                </a:extLst>
              </a:tr>
            </a:tbl>
          </a:graphicData>
        </a:graphic>
      </p:graphicFrame>
      <p:sp>
        <p:nvSpPr>
          <p:cNvPr id="20" name="부제목 16">
            <a:extLst>
              <a:ext uri="{FF2B5EF4-FFF2-40B4-BE49-F238E27FC236}">
                <a16:creationId xmlns:a16="http://schemas.microsoft.com/office/drawing/2014/main" id="{5143EDA6-84B9-47A4-A9D0-C58CF05D2222}"/>
              </a:ext>
            </a:extLst>
          </p:cNvPr>
          <p:cNvSpPr txBox="1">
            <a:spLocks/>
          </p:cNvSpPr>
          <p:nvPr/>
        </p:nvSpPr>
        <p:spPr>
          <a:xfrm>
            <a:off x="293037" y="2557709"/>
            <a:ext cx="2211174" cy="341741"/>
          </a:xfrm>
          <a:prstGeom prst="rect">
            <a:avLst/>
          </a:prstGeom>
        </p:spPr>
        <p:txBody>
          <a:bodyPr/>
          <a:lstStyle>
            <a:lvl1pPr marL="422041" indent="-422041" algn="l" defTabSz="1125444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93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23" indent="-351701" algn="l" defTabSz="1125444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3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06804" indent="-281361" algn="l" defTabSz="1125444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9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9526" indent="-281361" algn="l" defTabSz="1125444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2248" indent="-281361" algn="l" defTabSz="1125444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94970" indent="-281361" algn="l" defTabSz="1125444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91" indent="-281361" algn="l" defTabSz="1125444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20413" indent="-281361" algn="l" defTabSz="1125444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83135" indent="-281361" algn="l" defTabSz="1125444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000" b="1" dirty="0"/>
              <a:t>차례</a:t>
            </a:r>
            <a:r>
              <a:rPr lang="en-US" altLang="ko-KR" sz="1000" b="1" dirty="0"/>
              <a:t> </a:t>
            </a:r>
            <a:r>
              <a:rPr lang="ko-KR" altLang="en-US" sz="1000" b="1" dirty="0"/>
              <a:t>페이지 아이콘 리스트</a:t>
            </a:r>
          </a:p>
        </p:txBody>
      </p:sp>
      <p:graphicFrame>
        <p:nvGraphicFramePr>
          <p:cNvPr id="21" name="표 3">
            <a:extLst>
              <a:ext uri="{FF2B5EF4-FFF2-40B4-BE49-F238E27FC236}">
                <a16:creationId xmlns:a16="http://schemas.microsoft.com/office/drawing/2014/main" id="{CBC87C52-662C-496F-8C83-5FBA184A23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5550363"/>
              </p:ext>
            </p:extLst>
          </p:nvPr>
        </p:nvGraphicFramePr>
        <p:xfrm>
          <a:off x="798479" y="2899450"/>
          <a:ext cx="1705731" cy="79709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705731">
                  <a:extLst>
                    <a:ext uri="{9D8B030D-6E8A-4147-A177-3AD203B41FA5}">
                      <a16:colId xmlns:a16="http://schemas.microsoft.com/office/drawing/2014/main" val="220255995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아이콘 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0449096"/>
                  </a:ext>
                </a:extLst>
              </a:tr>
              <a:tr h="27662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선생님 자료실 바로가기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6977624"/>
                  </a:ext>
                </a:extLst>
              </a:tr>
              <a:tr h="27662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업데이트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5754082"/>
                  </a:ext>
                </a:extLst>
              </a:tr>
            </a:tbl>
          </a:graphicData>
        </a:graphic>
      </p:graphicFrame>
      <p:sp>
        <p:nvSpPr>
          <p:cNvPr id="22" name="부제목 16">
            <a:extLst>
              <a:ext uri="{FF2B5EF4-FFF2-40B4-BE49-F238E27FC236}">
                <a16:creationId xmlns:a16="http://schemas.microsoft.com/office/drawing/2014/main" id="{BB3D4B22-13CB-49DE-8B06-8B761A94941D}"/>
              </a:ext>
            </a:extLst>
          </p:cNvPr>
          <p:cNvSpPr txBox="1">
            <a:spLocks/>
          </p:cNvSpPr>
          <p:nvPr/>
        </p:nvSpPr>
        <p:spPr>
          <a:xfrm>
            <a:off x="3009654" y="14783"/>
            <a:ext cx="2211174" cy="341741"/>
          </a:xfrm>
          <a:prstGeom prst="rect">
            <a:avLst/>
          </a:prstGeom>
        </p:spPr>
        <p:txBody>
          <a:bodyPr/>
          <a:lstStyle>
            <a:lvl1pPr marL="422041" indent="-422041" algn="l" defTabSz="1125444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93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23" indent="-351701" algn="l" defTabSz="1125444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3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06804" indent="-281361" algn="l" defTabSz="1125444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9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9526" indent="-281361" algn="l" defTabSz="1125444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2248" indent="-281361" algn="l" defTabSz="1125444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94970" indent="-281361" algn="l" defTabSz="1125444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91" indent="-281361" algn="l" defTabSz="1125444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20413" indent="-281361" algn="l" defTabSz="1125444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83135" indent="-281361" algn="l" defTabSz="1125444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000" b="1" dirty="0"/>
              <a:t>팝업</a:t>
            </a:r>
            <a:r>
              <a:rPr lang="en-US" altLang="ko-KR" sz="1000" b="1" dirty="0"/>
              <a:t> </a:t>
            </a:r>
            <a:r>
              <a:rPr lang="ko-KR" altLang="en-US" sz="1000" b="1" dirty="0"/>
              <a:t>페이지 아이콘 리스트</a:t>
            </a:r>
          </a:p>
        </p:txBody>
      </p:sp>
      <p:graphicFrame>
        <p:nvGraphicFramePr>
          <p:cNvPr id="24" name="표 3">
            <a:extLst>
              <a:ext uri="{FF2B5EF4-FFF2-40B4-BE49-F238E27FC236}">
                <a16:creationId xmlns:a16="http://schemas.microsoft.com/office/drawing/2014/main" id="{064D69F7-B02F-4B8A-8E57-08A0BAC0CC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4934738"/>
              </p:ext>
            </p:extLst>
          </p:nvPr>
        </p:nvGraphicFramePr>
        <p:xfrm>
          <a:off x="3515096" y="356524"/>
          <a:ext cx="1705731" cy="411659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705731">
                  <a:extLst>
                    <a:ext uri="{9D8B030D-6E8A-4147-A177-3AD203B41FA5}">
                      <a16:colId xmlns:a16="http://schemas.microsoft.com/office/drawing/2014/main" val="220255995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아이콘 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0449096"/>
                  </a:ext>
                </a:extLst>
              </a:tr>
              <a:tr h="27662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정답 보기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6977624"/>
                  </a:ext>
                </a:extLst>
              </a:tr>
              <a:tr h="27662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다시 하기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5754082"/>
                  </a:ext>
                </a:extLst>
              </a:tr>
              <a:tr h="27662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듣기 조절 바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1237169"/>
                  </a:ext>
                </a:extLst>
              </a:tr>
              <a:tr h="27662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재생</a:t>
                      </a:r>
                      <a:endParaRPr lang="en-US" altLang="ko-KR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7789918"/>
                  </a:ext>
                </a:extLst>
              </a:tr>
              <a:tr h="27662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일시 정지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5504687"/>
                  </a:ext>
                </a:extLst>
              </a:tr>
              <a:tr h="27662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정지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6437062"/>
                  </a:ext>
                </a:extLst>
              </a:tr>
              <a:tr h="27662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페이지</a:t>
                      </a:r>
                      <a:r>
                        <a:rPr lang="en-US" altLang="ko-KR" sz="1000" dirty="0"/>
                        <a:t>, go</a:t>
                      </a:r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2032103"/>
                  </a:ext>
                </a:extLst>
              </a:tr>
              <a:tr h="27662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추가</a:t>
                      </a:r>
                      <a:r>
                        <a:rPr lang="en-US" altLang="ko-KR" sz="1000" dirty="0"/>
                        <a:t> </a:t>
                      </a:r>
                      <a:r>
                        <a:rPr lang="ko-KR" altLang="en-US" sz="1000" dirty="0"/>
                        <a:t>기능 열기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90766"/>
                  </a:ext>
                </a:extLst>
              </a:tr>
              <a:tr h="27662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추가 기능 닫기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0382245"/>
                  </a:ext>
                </a:extLst>
              </a:tr>
              <a:tr h="27662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닫기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37385"/>
                  </a:ext>
                </a:extLst>
              </a:tr>
              <a:tr h="27662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정답 가림 아이콘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703065"/>
                  </a:ext>
                </a:extLst>
              </a:tr>
              <a:tr h="27662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듣기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3871628"/>
                  </a:ext>
                </a:extLst>
              </a:tr>
              <a:tr h="27662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계산기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5365204"/>
                  </a:ext>
                </a:extLst>
              </a:tr>
              <a:tr h="27662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계산기 이미지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5820436"/>
                  </a:ext>
                </a:extLst>
              </a:tr>
            </a:tbl>
          </a:graphicData>
        </a:graphic>
      </p:graphicFrame>
      <p:sp>
        <p:nvSpPr>
          <p:cNvPr id="25" name="부제목 16">
            <a:extLst>
              <a:ext uri="{FF2B5EF4-FFF2-40B4-BE49-F238E27FC236}">
                <a16:creationId xmlns:a16="http://schemas.microsoft.com/office/drawing/2014/main" id="{5A67D56A-6377-4DD7-80B3-1B4655946FE4}"/>
              </a:ext>
            </a:extLst>
          </p:cNvPr>
          <p:cNvSpPr txBox="1">
            <a:spLocks/>
          </p:cNvSpPr>
          <p:nvPr/>
        </p:nvSpPr>
        <p:spPr>
          <a:xfrm>
            <a:off x="5560408" y="2557709"/>
            <a:ext cx="2211174" cy="341741"/>
          </a:xfrm>
          <a:prstGeom prst="rect">
            <a:avLst/>
          </a:prstGeom>
        </p:spPr>
        <p:txBody>
          <a:bodyPr/>
          <a:lstStyle>
            <a:lvl1pPr marL="422041" indent="-422041" algn="l" defTabSz="1125444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93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23" indent="-351701" algn="l" defTabSz="1125444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3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06804" indent="-281361" algn="l" defTabSz="1125444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9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9526" indent="-281361" algn="l" defTabSz="1125444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2248" indent="-281361" algn="l" defTabSz="1125444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94970" indent="-281361" algn="l" defTabSz="1125444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91" indent="-281361" algn="l" defTabSz="1125444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20413" indent="-281361" algn="l" defTabSz="1125444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83135" indent="-281361" algn="l" defTabSz="1125444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000" b="1" dirty="0"/>
              <a:t>추가 기능 아이콘 리스트</a:t>
            </a:r>
          </a:p>
        </p:txBody>
      </p:sp>
      <p:graphicFrame>
        <p:nvGraphicFramePr>
          <p:cNvPr id="26" name="표 3">
            <a:extLst>
              <a:ext uri="{FF2B5EF4-FFF2-40B4-BE49-F238E27FC236}">
                <a16:creationId xmlns:a16="http://schemas.microsoft.com/office/drawing/2014/main" id="{6B750FC2-6CD2-439A-9E8D-2FE5E6B49F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2892958"/>
              </p:ext>
            </p:extLst>
          </p:nvPr>
        </p:nvGraphicFramePr>
        <p:xfrm>
          <a:off x="6065850" y="2899450"/>
          <a:ext cx="1705731" cy="245684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705731">
                  <a:extLst>
                    <a:ext uri="{9D8B030D-6E8A-4147-A177-3AD203B41FA5}">
                      <a16:colId xmlns:a16="http://schemas.microsoft.com/office/drawing/2014/main" val="220255995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아이콘 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0449096"/>
                  </a:ext>
                </a:extLst>
              </a:tr>
              <a:tr h="27662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err="1"/>
                        <a:t>깜깜이</a:t>
                      </a:r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6977624"/>
                  </a:ext>
                </a:extLst>
              </a:tr>
              <a:tr h="27662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시킴이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5754082"/>
                  </a:ext>
                </a:extLst>
              </a:tr>
              <a:tr h="27662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판서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1237169"/>
                  </a:ext>
                </a:extLst>
              </a:tr>
              <a:tr h="27662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그리기</a:t>
                      </a:r>
                      <a:endParaRPr lang="en-US" altLang="ko-KR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7789918"/>
                  </a:ext>
                </a:extLst>
              </a:tr>
              <a:tr h="27662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인쇄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5504687"/>
                  </a:ext>
                </a:extLst>
              </a:tr>
              <a:tr h="27662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단어 학습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6437062"/>
                  </a:ext>
                </a:extLst>
              </a:tr>
              <a:tr h="27662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돋보기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2032103"/>
                  </a:ext>
                </a:extLst>
              </a:tr>
              <a:tr h="27662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err="1"/>
                        <a:t>형광펜</a:t>
                      </a:r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90766"/>
                  </a:ext>
                </a:extLst>
              </a:tr>
            </a:tbl>
          </a:graphicData>
        </a:graphic>
      </p:graphicFrame>
      <p:sp>
        <p:nvSpPr>
          <p:cNvPr id="29" name="부제목 16">
            <a:extLst>
              <a:ext uri="{FF2B5EF4-FFF2-40B4-BE49-F238E27FC236}">
                <a16:creationId xmlns:a16="http://schemas.microsoft.com/office/drawing/2014/main" id="{68F27CDA-A388-493F-BB75-C2DED4DA3757}"/>
              </a:ext>
            </a:extLst>
          </p:cNvPr>
          <p:cNvSpPr txBox="1">
            <a:spLocks/>
          </p:cNvSpPr>
          <p:nvPr/>
        </p:nvSpPr>
        <p:spPr>
          <a:xfrm>
            <a:off x="5560408" y="56712"/>
            <a:ext cx="2882474" cy="341741"/>
          </a:xfrm>
          <a:prstGeom prst="rect">
            <a:avLst/>
          </a:prstGeom>
        </p:spPr>
        <p:txBody>
          <a:bodyPr/>
          <a:lstStyle>
            <a:lvl1pPr marL="422041" indent="-422041" algn="l" defTabSz="1125444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93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23" indent="-351701" algn="l" defTabSz="1125444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3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06804" indent="-281361" algn="l" defTabSz="1125444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9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9526" indent="-281361" algn="l" defTabSz="1125444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2248" indent="-281361" algn="l" defTabSz="1125444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94970" indent="-281361" algn="l" defTabSz="1125444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91" indent="-281361" algn="l" defTabSz="1125444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20413" indent="-281361" algn="l" defTabSz="1125444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83135" indent="-281361" algn="l" defTabSz="1125444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000" b="1" dirty="0"/>
              <a:t>교과서 화면</a:t>
            </a:r>
            <a:r>
              <a:rPr lang="en-US" altLang="ko-KR" sz="1000" b="1" dirty="0"/>
              <a:t>(</a:t>
            </a:r>
            <a:r>
              <a:rPr lang="ko-KR" altLang="en-US" sz="1000" b="1" dirty="0"/>
              <a:t>교과서 내</a:t>
            </a:r>
            <a:r>
              <a:rPr lang="en-US" altLang="ko-KR" sz="1000" b="1" dirty="0"/>
              <a:t>) </a:t>
            </a:r>
            <a:r>
              <a:rPr lang="ko-KR" altLang="en-US" sz="1000" b="1" dirty="0"/>
              <a:t>아이콘 리스트</a:t>
            </a:r>
          </a:p>
        </p:txBody>
      </p:sp>
      <p:graphicFrame>
        <p:nvGraphicFramePr>
          <p:cNvPr id="30" name="표 3">
            <a:extLst>
              <a:ext uri="{FF2B5EF4-FFF2-40B4-BE49-F238E27FC236}">
                <a16:creationId xmlns:a16="http://schemas.microsoft.com/office/drawing/2014/main" id="{0BB52CC3-E0D3-4F2A-928B-78065CCC05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287326"/>
              </p:ext>
            </p:extLst>
          </p:nvPr>
        </p:nvGraphicFramePr>
        <p:xfrm>
          <a:off x="6065851" y="398453"/>
          <a:ext cx="1705731" cy="190359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705731">
                  <a:extLst>
                    <a:ext uri="{9D8B030D-6E8A-4147-A177-3AD203B41FA5}">
                      <a16:colId xmlns:a16="http://schemas.microsoft.com/office/drawing/2014/main" val="220255995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아이콘 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0449096"/>
                  </a:ext>
                </a:extLst>
              </a:tr>
              <a:tr h="27662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정답 보기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6977624"/>
                  </a:ext>
                </a:extLst>
              </a:tr>
              <a:tr h="27662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동영상 보기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5754082"/>
                  </a:ext>
                </a:extLst>
              </a:tr>
              <a:tr h="27662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단어 학습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1237169"/>
                  </a:ext>
                </a:extLst>
              </a:tr>
              <a:tr h="27662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목표</a:t>
                      </a:r>
                      <a:endParaRPr lang="en-US" altLang="ko-KR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7789918"/>
                  </a:ext>
                </a:extLst>
              </a:tr>
              <a:tr h="27662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확대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5504687"/>
                  </a:ext>
                </a:extLst>
              </a:tr>
              <a:tr h="27662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애니메이션 보기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6437062"/>
                  </a:ext>
                </a:extLst>
              </a:tr>
            </a:tbl>
          </a:graphicData>
        </a:graphic>
      </p:graphicFrame>
      <p:sp>
        <p:nvSpPr>
          <p:cNvPr id="18" name="부제목 16">
            <a:extLst>
              <a:ext uri="{FF2B5EF4-FFF2-40B4-BE49-F238E27FC236}">
                <a16:creationId xmlns:a16="http://schemas.microsoft.com/office/drawing/2014/main" id="{2127649D-6282-4813-9079-8E34D3559B06}"/>
              </a:ext>
            </a:extLst>
          </p:cNvPr>
          <p:cNvSpPr txBox="1">
            <a:spLocks/>
          </p:cNvSpPr>
          <p:nvPr/>
        </p:nvSpPr>
        <p:spPr>
          <a:xfrm>
            <a:off x="8442883" y="14783"/>
            <a:ext cx="3456080" cy="341741"/>
          </a:xfrm>
          <a:prstGeom prst="rect">
            <a:avLst/>
          </a:prstGeom>
        </p:spPr>
        <p:txBody>
          <a:bodyPr/>
          <a:lstStyle>
            <a:lvl1pPr marL="422041" indent="-422041" algn="l" defTabSz="1125444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93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23" indent="-351701" algn="l" defTabSz="1125444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3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06804" indent="-281361" algn="l" defTabSz="1125444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9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9526" indent="-281361" algn="l" defTabSz="1125444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2248" indent="-281361" algn="l" defTabSz="1125444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94970" indent="-281361" algn="l" defTabSz="1125444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91" indent="-281361" algn="l" defTabSz="1125444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20413" indent="-281361" algn="l" defTabSz="1125444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83135" indent="-281361" algn="l" defTabSz="1125444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000" b="1" dirty="0"/>
              <a:t>교과서 화면</a:t>
            </a:r>
            <a:r>
              <a:rPr lang="en-US" altLang="ko-KR" sz="1000" b="1" dirty="0"/>
              <a:t>(</a:t>
            </a:r>
            <a:r>
              <a:rPr lang="ko-KR" altLang="en-US" sz="1000" b="1" dirty="0"/>
              <a:t>상단 바 추가 기능</a:t>
            </a:r>
            <a:r>
              <a:rPr lang="en-US" altLang="ko-KR" sz="1000" b="1" dirty="0"/>
              <a:t>)</a:t>
            </a:r>
            <a:r>
              <a:rPr lang="ko-KR" altLang="en-US" sz="1000" b="1" dirty="0"/>
              <a:t> 아이콘 리스트</a:t>
            </a:r>
          </a:p>
        </p:txBody>
      </p:sp>
      <p:graphicFrame>
        <p:nvGraphicFramePr>
          <p:cNvPr id="19" name="표 3">
            <a:extLst>
              <a:ext uri="{FF2B5EF4-FFF2-40B4-BE49-F238E27FC236}">
                <a16:creationId xmlns:a16="http://schemas.microsoft.com/office/drawing/2014/main" id="{8BA69A2E-7FDB-48E5-88BB-8552DABF2E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8434161"/>
              </p:ext>
            </p:extLst>
          </p:nvPr>
        </p:nvGraphicFramePr>
        <p:xfrm>
          <a:off x="8948326" y="356524"/>
          <a:ext cx="2314405" cy="5499715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314405">
                  <a:extLst>
                    <a:ext uri="{9D8B030D-6E8A-4147-A177-3AD203B41FA5}">
                      <a16:colId xmlns:a16="http://schemas.microsoft.com/office/drawing/2014/main" val="220255995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아이콘 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0449096"/>
                  </a:ext>
                </a:extLst>
              </a:tr>
              <a:tr h="27662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확대</a:t>
                      </a:r>
                      <a:r>
                        <a:rPr lang="en-US" altLang="ko-KR" sz="1000" dirty="0"/>
                        <a:t>, </a:t>
                      </a:r>
                      <a:r>
                        <a:rPr lang="ko-KR" altLang="en-US" sz="1000" dirty="0"/>
                        <a:t>축소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6977624"/>
                  </a:ext>
                </a:extLst>
              </a:tr>
              <a:tr h="27662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검색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5754082"/>
                  </a:ext>
                </a:extLst>
              </a:tr>
              <a:tr h="27662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목차 </a:t>
                      </a:r>
                      <a:r>
                        <a:rPr lang="ko-KR" altLang="en-US" sz="1000" dirty="0" err="1"/>
                        <a:t>팝업창</a:t>
                      </a:r>
                      <a:endParaRPr lang="en-US" altLang="ko-KR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1237169"/>
                  </a:ext>
                </a:extLst>
              </a:tr>
              <a:tr h="27662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목차</a:t>
                      </a:r>
                      <a:endParaRPr lang="en-US" altLang="ko-KR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7789918"/>
                  </a:ext>
                </a:extLst>
              </a:tr>
              <a:tr h="276625">
                <a:tc>
                  <a:txBody>
                    <a:bodyPr/>
                    <a:lstStyle/>
                    <a:p>
                      <a:pPr marL="0" marR="0" lvl="0" indent="0" algn="ctr" defTabSz="1125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/>
                        <a:t>검색 </a:t>
                      </a:r>
                      <a:r>
                        <a:rPr lang="ko-KR" altLang="en-US" sz="1000" dirty="0" err="1"/>
                        <a:t>팝업창</a:t>
                      </a:r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6437062"/>
                  </a:ext>
                </a:extLst>
              </a:tr>
              <a:tr h="276625">
                <a:tc>
                  <a:txBody>
                    <a:bodyPr/>
                    <a:lstStyle/>
                    <a:p>
                      <a:pPr marL="0" marR="0" lvl="0" indent="0" algn="ctr" defTabSz="1125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/>
                        <a:t>맨 처음 페이지로 이동 화살표</a:t>
                      </a:r>
                      <a:endParaRPr lang="en-US" altLang="ko-KR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7889139"/>
                  </a:ext>
                </a:extLst>
              </a:tr>
              <a:tr h="276625">
                <a:tc>
                  <a:txBody>
                    <a:bodyPr/>
                    <a:lstStyle/>
                    <a:p>
                      <a:pPr marL="0" marR="0" lvl="0" indent="0" algn="ctr" defTabSz="1125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/>
                        <a:t>이 전 페이지 이동 화살표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7816258"/>
                  </a:ext>
                </a:extLst>
              </a:tr>
              <a:tr h="276625">
                <a:tc>
                  <a:txBody>
                    <a:bodyPr/>
                    <a:lstStyle/>
                    <a:p>
                      <a:pPr marL="0" marR="0" lvl="0" indent="0" algn="ctr" defTabSz="1125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/>
                        <a:t>맨 뒤 페이지로 이동 화살표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6217259"/>
                  </a:ext>
                </a:extLst>
              </a:tr>
              <a:tr h="276625">
                <a:tc>
                  <a:txBody>
                    <a:bodyPr/>
                    <a:lstStyle/>
                    <a:p>
                      <a:pPr marL="0" marR="0" lvl="0" indent="0" algn="ctr" defTabSz="1125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/>
                        <a:t>다음 페이지로 이동 화살표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057287"/>
                  </a:ext>
                </a:extLst>
              </a:tr>
              <a:tr h="276625">
                <a:tc>
                  <a:txBody>
                    <a:bodyPr/>
                    <a:lstStyle/>
                    <a:p>
                      <a:pPr marL="0" marR="0" lvl="0" indent="0" algn="ctr" defTabSz="1125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/>
                        <a:t>페이지 입력란</a:t>
                      </a:r>
                      <a:endParaRPr lang="en-US" altLang="ko-KR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7585750"/>
                  </a:ext>
                </a:extLst>
              </a:tr>
              <a:tr h="276625">
                <a:tc>
                  <a:txBody>
                    <a:bodyPr/>
                    <a:lstStyle/>
                    <a:p>
                      <a:pPr marL="0" marR="0" lvl="0" indent="0" algn="ctr" defTabSz="1125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/>
                        <a:t>북마크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0240798"/>
                  </a:ext>
                </a:extLst>
              </a:tr>
              <a:tr h="276625">
                <a:tc>
                  <a:txBody>
                    <a:bodyPr/>
                    <a:lstStyle/>
                    <a:p>
                      <a:pPr marL="0" marR="0" lvl="0" indent="0" algn="ctr" defTabSz="1125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/>
                        <a:t>북마크 </a:t>
                      </a:r>
                      <a:r>
                        <a:rPr lang="ko-KR" altLang="en-US" sz="1000" dirty="0" err="1"/>
                        <a:t>팝업창</a:t>
                      </a:r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0614116"/>
                  </a:ext>
                </a:extLst>
              </a:tr>
              <a:tr h="276625">
                <a:tc>
                  <a:txBody>
                    <a:bodyPr/>
                    <a:lstStyle/>
                    <a:p>
                      <a:pPr marL="0" marR="0" lvl="0" indent="0" algn="ctr" defTabSz="1125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/>
                        <a:t>인쇄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449260"/>
                  </a:ext>
                </a:extLst>
              </a:tr>
              <a:tr h="276625">
                <a:tc>
                  <a:txBody>
                    <a:bodyPr/>
                    <a:lstStyle/>
                    <a:p>
                      <a:pPr marL="0" marR="0" lvl="0" indent="0" algn="ctr" defTabSz="1125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/>
                        <a:t>인쇄 </a:t>
                      </a:r>
                      <a:r>
                        <a:rPr lang="ko-KR" altLang="en-US" sz="1000" dirty="0" err="1"/>
                        <a:t>팝업창</a:t>
                      </a:r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1107327"/>
                  </a:ext>
                </a:extLst>
              </a:tr>
              <a:tr h="276625">
                <a:tc>
                  <a:txBody>
                    <a:bodyPr/>
                    <a:lstStyle/>
                    <a:p>
                      <a:pPr marL="0" marR="0" lvl="0" indent="0" algn="ctr" defTabSz="1125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/>
                        <a:t>미리보기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4459747"/>
                  </a:ext>
                </a:extLst>
              </a:tr>
              <a:tr h="276625">
                <a:tc>
                  <a:txBody>
                    <a:bodyPr/>
                    <a:lstStyle/>
                    <a:p>
                      <a:pPr marL="0" marR="0" lvl="0" indent="0" algn="ctr" defTabSz="1125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/>
                        <a:t>판서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4964506"/>
                  </a:ext>
                </a:extLst>
              </a:tr>
              <a:tr h="276625">
                <a:tc>
                  <a:txBody>
                    <a:bodyPr/>
                    <a:lstStyle/>
                    <a:p>
                      <a:pPr marL="0" marR="0" lvl="0" indent="0" algn="ctr" defTabSz="1125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/>
                        <a:t>그리기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958640"/>
                  </a:ext>
                </a:extLst>
              </a:tr>
              <a:tr h="276625">
                <a:tc>
                  <a:txBody>
                    <a:bodyPr/>
                    <a:lstStyle/>
                    <a:p>
                      <a:pPr marL="0" marR="0" lvl="0" indent="0" algn="ctr" defTabSz="1125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/>
                        <a:t>시킴이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2060567"/>
                  </a:ext>
                </a:extLst>
              </a:tr>
              <a:tr h="276625">
                <a:tc>
                  <a:txBody>
                    <a:bodyPr/>
                    <a:lstStyle/>
                    <a:p>
                      <a:pPr marL="0" marR="0" lvl="0" indent="0" algn="ctr" defTabSz="1125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/>
                        <a:t>주목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34732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6579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Box 152">
            <a:extLst>
              <a:ext uri="{FF2B5EF4-FFF2-40B4-BE49-F238E27FC236}">
                <a16:creationId xmlns:a16="http://schemas.microsoft.com/office/drawing/2014/main" id="{FA7F1D9A-2E0F-472E-AC11-2C8C88F05C8C}"/>
              </a:ext>
            </a:extLst>
          </p:cNvPr>
          <p:cNvSpPr txBox="1"/>
          <p:nvPr/>
        </p:nvSpPr>
        <p:spPr>
          <a:xfrm>
            <a:off x="805343" y="509456"/>
            <a:ext cx="3561558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endParaRPr lang="ko-KR" altLang="en-US" sz="1000" b="1" spc="-150" dirty="0">
              <a:latin typeface="+mn-ea"/>
              <a:cs typeface="+mj-cs"/>
            </a:endParaRPr>
          </a:p>
        </p:txBody>
      </p:sp>
      <p:sp>
        <p:nvSpPr>
          <p:cNvPr id="154" name="부제목 16">
            <a:extLst>
              <a:ext uri="{FF2B5EF4-FFF2-40B4-BE49-F238E27FC236}">
                <a16:creationId xmlns:a16="http://schemas.microsoft.com/office/drawing/2014/main" id="{B5B9C0BC-A004-4575-877F-16182F79F8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 err="1"/>
              <a:t>인트로</a:t>
            </a:r>
            <a:r>
              <a:rPr lang="ko-KR" altLang="en-US" dirty="0"/>
              <a:t> 페이지</a:t>
            </a:r>
            <a:r>
              <a:rPr lang="en-US" altLang="ko-KR" dirty="0"/>
              <a:t>_</a:t>
            </a:r>
            <a:r>
              <a:rPr lang="ko-KR" altLang="en-US" dirty="0"/>
              <a:t>시안</a:t>
            </a:r>
            <a:r>
              <a:rPr lang="en-US" altLang="ko-KR" dirty="0"/>
              <a:t>3</a:t>
            </a:r>
            <a:endParaRPr lang="ko-KR" altLang="en-US" dirty="0"/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06E7A9EE-18D4-47EC-847C-D4D125D2A5F7}"/>
              </a:ext>
            </a:extLst>
          </p:cNvPr>
          <p:cNvSpPr txBox="1"/>
          <p:nvPr/>
        </p:nvSpPr>
        <p:spPr>
          <a:xfrm>
            <a:off x="4442415" y="509456"/>
            <a:ext cx="4000545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ko-KR" altLang="en-US" sz="1000" b="1" dirty="0" err="1">
                <a:latin typeface="+mn-ea"/>
                <a:cs typeface="+mj-cs"/>
              </a:rPr>
              <a:t>인트로</a:t>
            </a:r>
            <a:r>
              <a:rPr lang="ko-KR" altLang="en-US" sz="1000" b="1" dirty="0">
                <a:latin typeface="+mn-ea"/>
                <a:cs typeface="+mj-cs"/>
              </a:rPr>
              <a:t> 페이지 시안</a:t>
            </a:r>
            <a:r>
              <a:rPr lang="en-US" altLang="ko-KR" sz="1000" b="1" dirty="0">
                <a:latin typeface="+mn-ea"/>
                <a:cs typeface="+mj-cs"/>
              </a:rPr>
              <a:t>3</a:t>
            </a:r>
            <a:endParaRPr lang="ko-KR" altLang="en-US" sz="1000" b="1" dirty="0">
              <a:latin typeface="+mn-ea"/>
              <a:cs typeface="+mj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A5C3AB8-2240-4810-ACEA-F5EC0DA8E752}"/>
              </a:ext>
            </a:extLst>
          </p:cNvPr>
          <p:cNvSpPr txBox="1"/>
          <p:nvPr/>
        </p:nvSpPr>
        <p:spPr>
          <a:xfrm>
            <a:off x="9395350" y="56451"/>
            <a:ext cx="2651242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dirty="0">
                <a:latin typeface="+mn-ea"/>
                <a:cs typeface="+mj-cs"/>
              </a:rPr>
              <a:t>01(</a:t>
            </a:r>
            <a:r>
              <a:rPr lang="ko-KR" altLang="en-US" sz="1000" dirty="0">
                <a:latin typeface="+mn-ea"/>
                <a:cs typeface="+mj-cs"/>
              </a:rPr>
              <a:t>단원</a:t>
            </a:r>
            <a:r>
              <a:rPr lang="en-US" altLang="ko-KR" sz="1000" dirty="0">
                <a:latin typeface="+mn-ea"/>
                <a:cs typeface="+mj-cs"/>
              </a:rPr>
              <a:t>)_01(</a:t>
            </a:r>
            <a:r>
              <a:rPr lang="ko-KR" altLang="en-US" sz="1000" dirty="0">
                <a:latin typeface="+mn-ea"/>
                <a:cs typeface="+mj-cs"/>
              </a:rPr>
              <a:t>페이지수</a:t>
            </a:r>
            <a:r>
              <a:rPr lang="en-US" altLang="ko-KR" sz="1000" dirty="0">
                <a:latin typeface="+mn-ea"/>
                <a:cs typeface="+mj-cs"/>
              </a:rPr>
              <a:t>)_01(</a:t>
            </a:r>
            <a:r>
              <a:rPr lang="ko-KR" altLang="en-US" sz="1000" dirty="0">
                <a:latin typeface="+mn-ea"/>
                <a:cs typeface="+mj-cs"/>
              </a:rPr>
              <a:t>팝업순서</a:t>
            </a:r>
            <a:r>
              <a:rPr lang="en-US" altLang="ko-KR" sz="1000" dirty="0">
                <a:latin typeface="+mn-ea"/>
                <a:cs typeface="+mj-cs"/>
              </a:rPr>
              <a:t>)</a:t>
            </a:r>
            <a:endParaRPr lang="ko-KR" altLang="en-US" sz="1000" dirty="0">
              <a:latin typeface="+mn-ea"/>
              <a:cs typeface="+mj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2C4CF3-F316-48D4-B9C8-2C4216603A04}"/>
              </a:ext>
            </a:extLst>
          </p:cNvPr>
          <p:cNvSpPr txBox="1"/>
          <p:nvPr/>
        </p:nvSpPr>
        <p:spPr>
          <a:xfrm>
            <a:off x="293036" y="5910146"/>
            <a:ext cx="8040642" cy="73598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0" marR="0" indent="0" algn="l" defTabSz="914400" rtl="0" eaLnBrk="1" fontAlgn="auto" latinLnBrk="1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ko-KR" altLang="en-US" sz="1000" b="1" dirty="0">
              <a:latin typeface="+mn-ea"/>
              <a:cs typeface="+mj-cs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220F43FB-A872-44AC-B3AC-5BA9FDFDDFE7}"/>
              </a:ext>
            </a:extLst>
          </p:cNvPr>
          <p:cNvSpPr/>
          <p:nvPr/>
        </p:nvSpPr>
        <p:spPr>
          <a:xfrm>
            <a:off x="876774" y="1246373"/>
            <a:ext cx="7131282" cy="385756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D33CD16D-4EC6-4405-82C0-E8B766493912}"/>
              </a:ext>
            </a:extLst>
          </p:cNvPr>
          <p:cNvSpPr/>
          <p:nvPr/>
        </p:nvSpPr>
        <p:spPr>
          <a:xfrm>
            <a:off x="3753148" y="3034315"/>
            <a:ext cx="1235673" cy="57957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A5456B4-199B-4544-AEB9-1099EF1BAE1F}"/>
              </a:ext>
            </a:extLst>
          </p:cNvPr>
          <p:cNvSpPr txBox="1"/>
          <p:nvPr/>
        </p:nvSpPr>
        <p:spPr>
          <a:xfrm>
            <a:off x="4060201" y="3190138"/>
            <a:ext cx="621566" cy="25047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ko-KR" altLang="en-US" sz="1000" b="1" dirty="0">
                <a:latin typeface="+mn-ea"/>
                <a:cs typeface="+mj-cs"/>
              </a:rPr>
              <a:t>과목명</a:t>
            </a: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AC629256-1D4E-4B20-8AF8-B279D5757CA1}"/>
              </a:ext>
            </a:extLst>
          </p:cNvPr>
          <p:cNvSpPr/>
          <p:nvPr/>
        </p:nvSpPr>
        <p:spPr>
          <a:xfrm>
            <a:off x="2837701" y="2553763"/>
            <a:ext cx="647473" cy="57957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C34504F-E68A-41AB-BAAE-A0A90D74660B}"/>
              </a:ext>
            </a:extLst>
          </p:cNvPr>
          <p:cNvSpPr txBox="1"/>
          <p:nvPr/>
        </p:nvSpPr>
        <p:spPr>
          <a:xfrm>
            <a:off x="2850654" y="2638345"/>
            <a:ext cx="621566" cy="4191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ko-KR" altLang="en-US" sz="800" b="1" dirty="0">
                <a:latin typeface="+mn-ea"/>
                <a:cs typeface="+mj-cs"/>
              </a:rPr>
              <a:t>사용</a:t>
            </a:r>
            <a:endParaRPr lang="en-US" altLang="ko-KR" sz="800" b="1" dirty="0">
              <a:latin typeface="+mn-ea"/>
              <a:cs typeface="+mj-cs"/>
            </a:endParaRPr>
          </a:p>
          <a:p>
            <a:pPr algn="ctr">
              <a:spcBef>
                <a:spcPct val="0"/>
              </a:spcBef>
            </a:pPr>
            <a:r>
              <a:rPr lang="ko-KR" altLang="en-US" sz="800" b="1" dirty="0">
                <a:latin typeface="+mn-ea"/>
                <a:cs typeface="+mj-cs"/>
              </a:rPr>
              <a:t>설명서</a:t>
            </a: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5AB5259B-7C5E-4C25-9D0A-AC9C88FAA647}"/>
              </a:ext>
            </a:extLst>
          </p:cNvPr>
          <p:cNvSpPr/>
          <p:nvPr/>
        </p:nvSpPr>
        <p:spPr>
          <a:xfrm>
            <a:off x="2864203" y="3964971"/>
            <a:ext cx="647473" cy="57957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41B36AA-F2A7-42F8-9212-5BEE20BDB8C2}"/>
              </a:ext>
            </a:extLst>
          </p:cNvPr>
          <p:cNvSpPr txBox="1"/>
          <p:nvPr/>
        </p:nvSpPr>
        <p:spPr>
          <a:xfrm>
            <a:off x="2877156" y="4049500"/>
            <a:ext cx="621566" cy="4191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ko-KR" altLang="en-US" sz="800" b="1" dirty="0">
                <a:latin typeface="+mn-ea"/>
                <a:cs typeface="+mj-cs"/>
              </a:rPr>
              <a:t>스마트</a:t>
            </a:r>
            <a:endParaRPr lang="en-US" altLang="ko-KR" sz="800" b="1" dirty="0">
              <a:latin typeface="+mn-ea"/>
              <a:cs typeface="+mj-cs"/>
            </a:endParaRPr>
          </a:p>
          <a:p>
            <a:pPr algn="ctr">
              <a:spcBef>
                <a:spcPct val="0"/>
              </a:spcBef>
            </a:pPr>
            <a:r>
              <a:rPr lang="ko-KR" altLang="en-US" sz="800" b="1" dirty="0">
                <a:latin typeface="+mn-ea"/>
                <a:cs typeface="+mj-cs"/>
              </a:rPr>
              <a:t>교과서</a:t>
            </a: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A7F354DE-3BD9-4B92-808B-C18AFB4DDE2C}"/>
              </a:ext>
            </a:extLst>
          </p:cNvPr>
          <p:cNvSpPr/>
          <p:nvPr/>
        </p:nvSpPr>
        <p:spPr>
          <a:xfrm>
            <a:off x="4665084" y="3948930"/>
            <a:ext cx="647473" cy="57957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295774A-A785-482D-A4D1-86C07695AE89}"/>
              </a:ext>
            </a:extLst>
          </p:cNvPr>
          <p:cNvSpPr txBox="1"/>
          <p:nvPr/>
        </p:nvSpPr>
        <p:spPr>
          <a:xfrm>
            <a:off x="4678037" y="4024788"/>
            <a:ext cx="621566" cy="4191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ko-KR" altLang="en-US" sz="800" b="1" dirty="0" err="1">
                <a:latin typeface="+mn-ea"/>
                <a:cs typeface="+mj-cs"/>
              </a:rPr>
              <a:t>교구함</a:t>
            </a:r>
            <a:endParaRPr lang="ko-KR" altLang="en-US" sz="800" b="1" dirty="0">
              <a:latin typeface="+mn-ea"/>
              <a:cs typeface="+mj-cs"/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473D3267-89A9-40AF-A56C-AAB39094DD3E}"/>
              </a:ext>
            </a:extLst>
          </p:cNvPr>
          <p:cNvSpPr/>
          <p:nvPr/>
        </p:nvSpPr>
        <p:spPr>
          <a:xfrm>
            <a:off x="5521503" y="2861042"/>
            <a:ext cx="647473" cy="57957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6EDECB3-DAD3-47AB-922C-74F5D3E8B667}"/>
              </a:ext>
            </a:extLst>
          </p:cNvPr>
          <p:cNvSpPr txBox="1"/>
          <p:nvPr/>
        </p:nvSpPr>
        <p:spPr>
          <a:xfrm>
            <a:off x="5534456" y="2936900"/>
            <a:ext cx="621566" cy="4191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ko-KR" altLang="en-US" sz="800" b="1" dirty="0">
                <a:latin typeface="+mn-ea"/>
                <a:cs typeface="+mj-cs"/>
              </a:rPr>
              <a:t>자료실</a:t>
            </a:r>
          </a:p>
        </p:txBody>
      </p:sp>
      <p:graphicFrame>
        <p:nvGraphicFramePr>
          <p:cNvPr id="28" name="Group 455">
            <a:extLst>
              <a:ext uri="{FF2B5EF4-FFF2-40B4-BE49-F238E27FC236}">
                <a16:creationId xmlns:a16="http://schemas.microsoft.com/office/drawing/2014/main" id="{BEEA2A2F-AD88-4269-9156-B014C1E34A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3444187"/>
              </p:ext>
            </p:extLst>
          </p:nvPr>
        </p:nvGraphicFramePr>
        <p:xfrm>
          <a:off x="8682181" y="768599"/>
          <a:ext cx="3365886" cy="1183700"/>
        </p:xfrm>
        <a:graphic>
          <a:graphicData uri="http://schemas.openxmlformats.org/drawingml/2006/table">
            <a:tbl>
              <a:tblPr/>
              <a:tblGrid>
                <a:gridCol w="280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55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0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전체 영역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1920*1080</a:t>
                      </a:r>
                      <a:endParaRPr lang="en-US" altLang="ko-KR" sz="900" dirty="0">
                        <a:solidFill>
                          <a:srgbClr val="FF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25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회색 영역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125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-    </a:t>
                      </a:r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전 과목 공통 </a:t>
                      </a:r>
                      <a:r>
                        <a:rPr lang="ko-KR" altLang="en-US" sz="900" dirty="0" err="1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인트로</a:t>
                      </a:r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페이지</a:t>
                      </a:r>
                      <a:endParaRPr lang="en-US" altLang="ko-KR" sz="90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초등 교과서임이 드러나는 심플한 디자인</a:t>
                      </a:r>
                      <a:endParaRPr lang="en-US" altLang="ko-KR" sz="90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marL="171450" marR="0" lvl="0" indent="-171450" algn="l" defTabSz="1125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마인드맵 디자인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9836805"/>
                  </a:ext>
                </a:extLst>
              </a:tr>
            </a:tbl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7AFE90EB-7DA2-4BDE-9A30-81BA75E47CD1}"/>
              </a:ext>
            </a:extLst>
          </p:cNvPr>
          <p:cNvSpPr txBox="1"/>
          <p:nvPr/>
        </p:nvSpPr>
        <p:spPr>
          <a:xfrm>
            <a:off x="2056929" y="1850306"/>
            <a:ext cx="217689" cy="276999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1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CE4DBC92-4980-4540-9742-271DC70FCDC0}"/>
              </a:ext>
            </a:extLst>
          </p:cNvPr>
          <p:cNvSpPr/>
          <p:nvPr/>
        </p:nvSpPr>
        <p:spPr>
          <a:xfrm>
            <a:off x="2056929" y="1850306"/>
            <a:ext cx="4480048" cy="318261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n>
                <a:solidFill>
                  <a:srgbClr val="FF0000"/>
                </a:solidFill>
              </a:ln>
              <a:noFill/>
            </a:endParaRPr>
          </a:p>
        </p:txBody>
      </p: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BE8657D7-0C8D-445D-98BF-64398289A437}"/>
              </a:ext>
            </a:extLst>
          </p:cNvPr>
          <p:cNvGrpSpPr/>
          <p:nvPr/>
        </p:nvGrpSpPr>
        <p:grpSpPr>
          <a:xfrm>
            <a:off x="5694555" y="1384582"/>
            <a:ext cx="2148470" cy="310403"/>
            <a:chOff x="5010614" y="1384582"/>
            <a:chExt cx="2148470" cy="310403"/>
          </a:xfrm>
        </p:grpSpPr>
        <p:sp>
          <p:nvSpPr>
            <p:cNvPr id="33" name="직사각형 32">
              <a:extLst>
                <a:ext uri="{FF2B5EF4-FFF2-40B4-BE49-F238E27FC236}">
                  <a16:creationId xmlns:a16="http://schemas.microsoft.com/office/drawing/2014/main" id="{1F2D3BA3-44A1-46EC-990E-F151AF3E35BD}"/>
                </a:ext>
              </a:extLst>
            </p:cNvPr>
            <p:cNvSpPr/>
            <p:nvPr/>
          </p:nvSpPr>
          <p:spPr>
            <a:xfrm>
              <a:off x="5010614" y="1384582"/>
              <a:ext cx="2095348" cy="31040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CD11A54-952D-486A-85DE-7EF4388039E4}"/>
                </a:ext>
              </a:extLst>
            </p:cNvPr>
            <p:cNvSpPr txBox="1"/>
            <p:nvPr/>
          </p:nvSpPr>
          <p:spPr>
            <a:xfrm>
              <a:off x="5010614" y="1414545"/>
              <a:ext cx="1153193" cy="250475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spcBef>
                  <a:spcPct val="0"/>
                </a:spcBef>
              </a:pPr>
              <a:r>
                <a:rPr lang="ko-KR" altLang="en-US" sz="1000" b="1" dirty="0">
                  <a:latin typeface="+mn-ea"/>
                  <a:cs typeface="+mj-cs"/>
                </a:rPr>
                <a:t>교과서 바로가기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B95360C-EEB2-4B45-98AE-FE88B67293FA}"/>
                </a:ext>
              </a:extLst>
            </p:cNvPr>
            <p:cNvSpPr txBox="1"/>
            <p:nvPr/>
          </p:nvSpPr>
          <p:spPr>
            <a:xfrm>
              <a:off x="6096000" y="1446840"/>
              <a:ext cx="743415" cy="16951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marL="0" marR="0" indent="0" algn="l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altLang="ko-KR" sz="1000" b="1" dirty="0">
                  <a:solidFill>
                    <a:schemeClr val="bg1">
                      <a:lumMod val="85000"/>
                    </a:schemeClr>
                  </a:solidFill>
                  <a:latin typeface="+mn-ea"/>
                  <a:cs typeface="+mj-cs"/>
                </a:rPr>
                <a:t>1-15</a:t>
              </a:r>
              <a:endParaRPr lang="ko-KR" altLang="en-US" sz="1000" b="1" dirty="0">
                <a:solidFill>
                  <a:schemeClr val="bg1">
                    <a:lumMod val="85000"/>
                  </a:schemeClr>
                </a:solidFill>
                <a:latin typeface="+mn-ea"/>
                <a:cs typeface="+mj-cs"/>
              </a:endParaRPr>
            </a:p>
          </p:txBody>
        </p:sp>
        <p:sp>
          <p:nvSpPr>
            <p:cNvPr id="36" name="타원 35">
              <a:extLst>
                <a:ext uri="{FF2B5EF4-FFF2-40B4-BE49-F238E27FC236}">
                  <a16:creationId xmlns:a16="http://schemas.microsoft.com/office/drawing/2014/main" id="{E3AA9942-AD0A-44A5-B451-24157BF30A8D}"/>
                </a:ext>
              </a:extLst>
            </p:cNvPr>
            <p:cNvSpPr/>
            <p:nvPr/>
          </p:nvSpPr>
          <p:spPr>
            <a:xfrm>
              <a:off x="6839413" y="1436847"/>
              <a:ext cx="224113" cy="224113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D16379F-A989-43D5-A035-BE745DF06C43}"/>
                </a:ext>
              </a:extLst>
            </p:cNvPr>
            <p:cNvSpPr txBox="1"/>
            <p:nvPr/>
          </p:nvSpPr>
          <p:spPr>
            <a:xfrm>
              <a:off x="6802243" y="1429413"/>
              <a:ext cx="356841" cy="201811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marL="0" marR="0" indent="0" algn="l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altLang="ko-KR" sz="800" b="1" dirty="0">
                  <a:solidFill>
                    <a:schemeClr val="bg1"/>
                  </a:solidFill>
                  <a:latin typeface="+mn-ea"/>
                  <a:cs typeface="+mj-cs"/>
                </a:rPr>
                <a:t>go</a:t>
              </a:r>
              <a:endParaRPr lang="ko-KR" altLang="en-US" sz="800" b="1" dirty="0">
                <a:solidFill>
                  <a:schemeClr val="bg1"/>
                </a:solidFill>
                <a:latin typeface="+mn-ea"/>
                <a:cs typeface="+mj-cs"/>
              </a:endParaRPr>
            </a:p>
          </p:txBody>
        </p:sp>
      </p:grp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D728D575-710E-4B07-A8B7-A9ABFC7EC31C}"/>
              </a:ext>
            </a:extLst>
          </p:cNvPr>
          <p:cNvSpPr/>
          <p:nvPr/>
        </p:nvSpPr>
        <p:spPr>
          <a:xfrm>
            <a:off x="4160252" y="2087047"/>
            <a:ext cx="647473" cy="57957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9CE82F5-77FA-46BA-ABBB-7D72FDE56F23}"/>
              </a:ext>
            </a:extLst>
          </p:cNvPr>
          <p:cNvSpPr txBox="1"/>
          <p:nvPr/>
        </p:nvSpPr>
        <p:spPr>
          <a:xfrm>
            <a:off x="4173205" y="2171629"/>
            <a:ext cx="621566" cy="4191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ko-KR" altLang="en-US" sz="800" b="1" dirty="0">
                <a:latin typeface="+mn-ea"/>
                <a:cs typeface="+mj-cs"/>
              </a:rPr>
              <a:t>진도</a:t>
            </a:r>
            <a:endParaRPr lang="en-US" altLang="ko-KR" sz="800" b="1" dirty="0">
              <a:latin typeface="+mn-ea"/>
              <a:cs typeface="+mj-cs"/>
            </a:endParaRPr>
          </a:p>
          <a:p>
            <a:pPr algn="ctr">
              <a:spcBef>
                <a:spcPct val="0"/>
              </a:spcBef>
            </a:pPr>
            <a:r>
              <a:rPr lang="ko-KR" altLang="en-US" sz="800" b="1" dirty="0">
                <a:latin typeface="+mn-ea"/>
                <a:cs typeface="+mj-cs"/>
              </a:rPr>
              <a:t>바로가기</a:t>
            </a:r>
          </a:p>
        </p:txBody>
      </p:sp>
    </p:spTree>
    <p:extLst>
      <p:ext uri="{BB962C8B-B14F-4D97-AF65-F5344CB8AC3E}">
        <p14:creationId xmlns:p14="http://schemas.microsoft.com/office/powerpoint/2010/main" val="3099897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Box 152">
            <a:extLst>
              <a:ext uri="{FF2B5EF4-FFF2-40B4-BE49-F238E27FC236}">
                <a16:creationId xmlns:a16="http://schemas.microsoft.com/office/drawing/2014/main" id="{FA7F1D9A-2E0F-472E-AC11-2C8C88F05C8C}"/>
              </a:ext>
            </a:extLst>
          </p:cNvPr>
          <p:cNvSpPr txBox="1"/>
          <p:nvPr/>
        </p:nvSpPr>
        <p:spPr>
          <a:xfrm>
            <a:off x="805343" y="509456"/>
            <a:ext cx="3561558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endParaRPr lang="ko-KR" altLang="en-US" sz="1000" b="1" spc="-150" dirty="0">
              <a:latin typeface="+mn-ea"/>
              <a:cs typeface="+mj-cs"/>
            </a:endParaRPr>
          </a:p>
        </p:txBody>
      </p:sp>
      <p:sp>
        <p:nvSpPr>
          <p:cNvPr id="154" name="부제목 16">
            <a:extLst>
              <a:ext uri="{FF2B5EF4-FFF2-40B4-BE49-F238E27FC236}">
                <a16:creationId xmlns:a16="http://schemas.microsoft.com/office/drawing/2014/main" id="{B5B9C0BC-A004-4575-877F-16182F79F8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 err="1"/>
              <a:t>인트로</a:t>
            </a:r>
            <a:r>
              <a:rPr lang="ko-KR" altLang="en-US" dirty="0"/>
              <a:t> 페이지</a:t>
            </a:r>
            <a:r>
              <a:rPr lang="en-US" altLang="ko-KR" dirty="0"/>
              <a:t>_</a:t>
            </a:r>
            <a:r>
              <a:rPr lang="ko-KR" altLang="en-US" dirty="0"/>
              <a:t>구성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06E7A9EE-18D4-47EC-847C-D4D125D2A5F7}"/>
              </a:ext>
            </a:extLst>
          </p:cNvPr>
          <p:cNvSpPr txBox="1"/>
          <p:nvPr/>
        </p:nvSpPr>
        <p:spPr>
          <a:xfrm>
            <a:off x="4442415" y="509456"/>
            <a:ext cx="4000545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ko-KR" altLang="en-US" sz="1000" b="1" dirty="0" err="1">
                <a:latin typeface="+mn-ea"/>
                <a:cs typeface="+mj-cs"/>
              </a:rPr>
              <a:t>인트로</a:t>
            </a:r>
            <a:r>
              <a:rPr lang="ko-KR" altLang="en-US" sz="1000" b="1" dirty="0">
                <a:latin typeface="+mn-ea"/>
                <a:cs typeface="+mj-cs"/>
              </a:rPr>
              <a:t> 페이지 시안</a:t>
            </a:r>
            <a:r>
              <a:rPr lang="en-US" altLang="ko-KR" sz="1000" b="1" dirty="0">
                <a:latin typeface="+mn-ea"/>
                <a:cs typeface="+mj-cs"/>
              </a:rPr>
              <a:t>4</a:t>
            </a:r>
            <a:endParaRPr lang="ko-KR" altLang="en-US" sz="1000" b="1" dirty="0">
              <a:latin typeface="+mn-ea"/>
              <a:cs typeface="+mj-cs"/>
            </a:endParaRPr>
          </a:p>
        </p:txBody>
      </p:sp>
      <p:graphicFrame>
        <p:nvGraphicFramePr>
          <p:cNvPr id="18" name="Group 455">
            <a:extLst>
              <a:ext uri="{FF2B5EF4-FFF2-40B4-BE49-F238E27FC236}">
                <a16:creationId xmlns:a16="http://schemas.microsoft.com/office/drawing/2014/main" id="{DE554977-73F6-4FA3-8E6E-177298D941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5540089"/>
              </p:ext>
            </p:extLst>
          </p:nvPr>
        </p:nvGraphicFramePr>
        <p:xfrm>
          <a:off x="8682181" y="768599"/>
          <a:ext cx="3365886" cy="3582047"/>
        </p:xfrm>
        <a:graphic>
          <a:graphicData uri="http://schemas.openxmlformats.org/drawingml/2006/table">
            <a:tbl>
              <a:tblPr/>
              <a:tblGrid>
                <a:gridCol w="280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55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5206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교과서 바로가기 아이콘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이동하고자 하는 </a:t>
                      </a:r>
                      <a:r>
                        <a:rPr lang="ko-KR" altLang="en-US" sz="900" dirty="0" err="1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단원명</a:t>
                      </a:r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-</a:t>
                      </a:r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페이지 입력 시 교과서 페이지로 이동</a:t>
                      </a:r>
                      <a:endParaRPr lang="en-US" altLang="ko-KR" sz="90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351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과목명 텍스트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Ex.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초등학교 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3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학년 사회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9836805"/>
                  </a:ext>
                </a:extLst>
              </a:tr>
              <a:tr h="468351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진도 바로가기 아이콘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클릭 시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이전 시간에 끝마쳤던 부분으로 이동</a:t>
                      </a:r>
                      <a:endParaRPr lang="en-US" altLang="ko-KR" sz="900" dirty="0">
                        <a:solidFill>
                          <a:srgbClr val="FF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8742277"/>
                  </a:ext>
                </a:extLst>
              </a:tr>
              <a:tr h="453483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스마트 교과서</a:t>
                      </a:r>
                      <a:endParaRPr lang="en-US" altLang="ko-KR" sz="900" b="1" kern="1200" dirty="0">
                        <a:solidFill>
                          <a:srgbClr val="FF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+mn-cs"/>
                      </a:endParaRPr>
                    </a:p>
                    <a:p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차례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페이지로 이동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7691235"/>
                  </a:ext>
                </a:extLst>
              </a:tr>
              <a:tr h="512956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5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사용 설명서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전자저작물 사용설명 페이지로 이동</a:t>
                      </a:r>
                      <a:endParaRPr lang="en-US" altLang="ko-KR" sz="900" dirty="0">
                        <a:solidFill>
                          <a:srgbClr val="FF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5589752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6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자료실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클릭 시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자료실 페이지로 이동</a:t>
                      </a:r>
                      <a:endParaRPr lang="en-US" altLang="ko-KR" sz="900" dirty="0">
                        <a:solidFill>
                          <a:srgbClr val="FF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1092791"/>
                  </a:ext>
                </a:extLst>
              </a:tr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7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dirty="0" err="1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교구함</a:t>
                      </a:r>
                      <a:endParaRPr lang="en-US" altLang="ko-KR" sz="9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4471370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FA5C3AB8-2240-4810-ACEA-F5EC0DA8E752}"/>
              </a:ext>
            </a:extLst>
          </p:cNvPr>
          <p:cNvSpPr txBox="1"/>
          <p:nvPr/>
        </p:nvSpPr>
        <p:spPr>
          <a:xfrm>
            <a:off x="9395350" y="56451"/>
            <a:ext cx="2651242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dirty="0">
                <a:latin typeface="+mn-ea"/>
                <a:cs typeface="+mj-cs"/>
              </a:rPr>
              <a:t>01(</a:t>
            </a:r>
            <a:r>
              <a:rPr lang="ko-KR" altLang="en-US" sz="1000" dirty="0">
                <a:latin typeface="+mn-ea"/>
                <a:cs typeface="+mj-cs"/>
              </a:rPr>
              <a:t>단원</a:t>
            </a:r>
            <a:r>
              <a:rPr lang="en-US" altLang="ko-KR" sz="1000" dirty="0">
                <a:latin typeface="+mn-ea"/>
                <a:cs typeface="+mj-cs"/>
              </a:rPr>
              <a:t>)_01(</a:t>
            </a:r>
            <a:r>
              <a:rPr lang="ko-KR" altLang="en-US" sz="1000" dirty="0">
                <a:latin typeface="+mn-ea"/>
                <a:cs typeface="+mj-cs"/>
              </a:rPr>
              <a:t>페이지수</a:t>
            </a:r>
            <a:r>
              <a:rPr lang="en-US" altLang="ko-KR" sz="1000" dirty="0">
                <a:latin typeface="+mn-ea"/>
                <a:cs typeface="+mj-cs"/>
              </a:rPr>
              <a:t>)_01(</a:t>
            </a:r>
            <a:r>
              <a:rPr lang="ko-KR" altLang="en-US" sz="1000" dirty="0">
                <a:latin typeface="+mn-ea"/>
                <a:cs typeface="+mj-cs"/>
              </a:rPr>
              <a:t>팝업순서</a:t>
            </a:r>
            <a:r>
              <a:rPr lang="en-US" altLang="ko-KR" sz="1000" dirty="0">
                <a:latin typeface="+mn-ea"/>
                <a:cs typeface="+mj-cs"/>
              </a:rPr>
              <a:t>)</a:t>
            </a:r>
            <a:endParaRPr lang="ko-KR" altLang="en-US" sz="1000" dirty="0">
              <a:latin typeface="+mn-ea"/>
              <a:cs typeface="+mj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2C4CF3-F316-48D4-B9C8-2C4216603A04}"/>
              </a:ext>
            </a:extLst>
          </p:cNvPr>
          <p:cNvSpPr txBox="1"/>
          <p:nvPr/>
        </p:nvSpPr>
        <p:spPr>
          <a:xfrm>
            <a:off x="293036" y="5910146"/>
            <a:ext cx="8040642" cy="73598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0" marR="0" indent="0" algn="l" defTabSz="914400" rtl="0" eaLnBrk="1" fontAlgn="auto" latinLnBrk="1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ko-KR" altLang="en-US" sz="1000" b="1" dirty="0">
              <a:latin typeface="+mn-ea"/>
              <a:cs typeface="+mj-cs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220F43FB-A872-44AC-B3AC-5BA9FDFDDFE7}"/>
              </a:ext>
            </a:extLst>
          </p:cNvPr>
          <p:cNvSpPr/>
          <p:nvPr/>
        </p:nvSpPr>
        <p:spPr>
          <a:xfrm>
            <a:off x="805343" y="1257126"/>
            <a:ext cx="7178930" cy="400649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F7B7AEA9-4E3E-4400-979F-CA1E29F0BE4F}"/>
              </a:ext>
            </a:extLst>
          </p:cNvPr>
          <p:cNvSpPr/>
          <p:nvPr/>
        </p:nvSpPr>
        <p:spPr>
          <a:xfrm>
            <a:off x="805343" y="1257126"/>
            <a:ext cx="6390911" cy="4006494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D33CD16D-4EC6-4405-82C0-E8B766493912}"/>
              </a:ext>
            </a:extLst>
          </p:cNvPr>
          <p:cNvSpPr/>
          <p:nvPr/>
        </p:nvSpPr>
        <p:spPr>
          <a:xfrm>
            <a:off x="7268991" y="1308702"/>
            <a:ext cx="647473" cy="57957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A5456B4-199B-4544-AEB9-1099EF1BAE1F}"/>
              </a:ext>
            </a:extLst>
          </p:cNvPr>
          <p:cNvSpPr txBox="1"/>
          <p:nvPr/>
        </p:nvSpPr>
        <p:spPr>
          <a:xfrm>
            <a:off x="7320805" y="1469142"/>
            <a:ext cx="621566" cy="25047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ko-KR" altLang="en-US" sz="1000" b="1" dirty="0">
                <a:latin typeface="+mn-ea"/>
                <a:cs typeface="+mj-cs"/>
              </a:rPr>
              <a:t>과목명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889B10C-F578-41EF-9E73-D6D2E3C04483}"/>
              </a:ext>
            </a:extLst>
          </p:cNvPr>
          <p:cNvSpPr txBox="1"/>
          <p:nvPr/>
        </p:nvSpPr>
        <p:spPr>
          <a:xfrm>
            <a:off x="4516126" y="1282360"/>
            <a:ext cx="350541" cy="276999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1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0F660429-F7F8-4EDA-9757-6C75AB867B20}"/>
              </a:ext>
            </a:extLst>
          </p:cNvPr>
          <p:cNvSpPr/>
          <p:nvPr/>
        </p:nvSpPr>
        <p:spPr>
          <a:xfrm>
            <a:off x="4505093" y="1282361"/>
            <a:ext cx="2691161" cy="47451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B898BA2-4F58-40DA-B326-C33504CC200D}"/>
              </a:ext>
            </a:extLst>
          </p:cNvPr>
          <p:cNvSpPr txBox="1"/>
          <p:nvPr/>
        </p:nvSpPr>
        <p:spPr>
          <a:xfrm>
            <a:off x="7245347" y="1262459"/>
            <a:ext cx="350541" cy="276999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</a:rPr>
              <a:t>2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5E0749C-593B-47D4-9097-DF4DB224160A}"/>
              </a:ext>
            </a:extLst>
          </p:cNvPr>
          <p:cNvSpPr txBox="1"/>
          <p:nvPr/>
        </p:nvSpPr>
        <p:spPr>
          <a:xfrm>
            <a:off x="6858666" y="3373112"/>
            <a:ext cx="350541" cy="276999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</a:rPr>
              <a:t>5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905F15A-73F7-414F-92A0-FBB5E14B10A5}"/>
              </a:ext>
            </a:extLst>
          </p:cNvPr>
          <p:cNvSpPr txBox="1"/>
          <p:nvPr/>
        </p:nvSpPr>
        <p:spPr>
          <a:xfrm>
            <a:off x="6858666" y="2698378"/>
            <a:ext cx="350541" cy="276999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</a:rPr>
              <a:t>4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3E25CDB-978A-480B-B5C8-074CCC77D583}"/>
              </a:ext>
            </a:extLst>
          </p:cNvPr>
          <p:cNvSpPr txBox="1"/>
          <p:nvPr/>
        </p:nvSpPr>
        <p:spPr>
          <a:xfrm>
            <a:off x="6852189" y="3995286"/>
            <a:ext cx="350541" cy="276999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</a:rPr>
              <a:t>6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grpSp>
        <p:nvGrpSpPr>
          <p:cNvPr id="38" name="그룹 37">
            <a:extLst>
              <a:ext uri="{FF2B5EF4-FFF2-40B4-BE49-F238E27FC236}">
                <a16:creationId xmlns:a16="http://schemas.microsoft.com/office/drawing/2014/main" id="{E16FE423-7FFB-49FE-A2AC-FD5448657D98}"/>
              </a:ext>
            </a:extLst>
          </p:cNvPr>
          <p:cNvGrpSpPr/>
          <p:nvPr/>
        </p:nvGrpSpPr>
        <p:grpSpPr>
          <a:xfrm>
            <a:off x="5010614" y="1384582"/>
            <a:ext cx="2148470" cy="310403"/>
            <a:chOff x="5010614" y="1384582"/>
            <a:chExt cx="2148470" cy="310403"/>
          </a:xfrm>
        </p:grpSpPr>
        <p:sp>
          <p:nvSpPr>
            <p:cNvPr id="39" name="직사각형 38">
              <a:extLst>
                <a:ext uri="{FF2B5EF4-FFF2-40B4-BE49-F238E27FC236}">
                  <a16:creationId xmlns:a16="http://schemas.microsoft.com/office/drawing/2014/main" id="{BFB53E0A-934C-44B9-860E-EB0E4BBA11E0}"/>
                </a:ext>
              </a:extLst>
            </p:cNvPr>
            <p:cNvSpPr/>
            <p:nvPr/>
          </p:nvSpPr>
          <p:spPr>
            <a:xfrm>
              <a:off x="5010614" y="1384582"/>
              <a:ext cx="2095348" cy="31040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32F5945-2A7D-4521-922E-0DA2A7E26AC3}"/>
                </a:ext>
              </a:extLst>
            </p:cNvPr>
            <p:cNvSpPr txBox="1"/>
            <p:nvPr/>
          </p:nvSpPr>
          <p:spPr>
            <a:xfrm>
              <a:off x="5010614" y="1414545"/>
              <a:ext cx="1153193" cy="250475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spcBef>
                  <a:spcPct val="0"/>
                </a:spcBef>
              </a:pPr>
              <a:r>
                <a:rPr lang="ko-KR" altLang="en-US" sz="1000" b="1" dirty="0">
                  <a:latin typeface="+mn-ea"/>
                  <a:cs typeface="+mj-cs"/>
                </a:rPr>
                <a:t>교과서 바로가기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54C50577-D39A-4779-8EA0-573B5561FFE0}"/>
                </a:ext>
              </a:extLst>
            </p:cNvPr>
            <p:cNvSpPr txBox="1"/>
            <p:nvPr/>
          </p:nvSpPr>
          <p:spPr>
            <a:xfrm>
              <a:off x="6096000" y="1446840"/>
              <a:ext cx="743415" cy="16951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marL="0" marR="0" indent="0" algn="l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altLang="ko-KR" sz="1000" b="1" dirty="0">
                  <a:solidFill>
                    <a:schemeClr val="bg1">
                      <a:lumMod val="85000"/>
                    </a:schemeClr>
                  </a:solidFill>
                  <a:latin typeface="+mn-ea"/>
                  <a:cs typeface="+mj-cs"/>
                </a:rPr>
                <a:t>1-15</a:t>
              </a:r>
              <a:endParaRPr lang="ko-KR" altLang="en-US" sz="1000" b="1" dirty="0">
                <a:solidFill>
                  <a:schemeClr val="bg1">
                    <a:lumMod val="85000"/>
                  </a:schemeClr>
                </a:solidFill>
                <a:latin typeface="+mn-ea"/>
                <a:cs typeface="+mj-cs"/>
              </a:endParaRPr>
            </a:p>
          </p:txBody>
        </p:sp>
        <p:sp>
          <p:nvSpPr>
            <p:cNvPr id="42" name="타원 41">
              <a:extLst>
                <a:ext uri="{FF2B5EF4-FFF2-40B4-BE49-F238E27FC236}">
                  <a16:creationId xmlns:a16="http://schemas.microsoft.com/office/drawing/2014/main" id="{93904EB8-C216-4108-8E87-9CFA503084BD}"/>
                </a:ext>
              </a:extLst>
            </p:cNvPr>
            <p:cNvSpPr/>
            <p:nvPr/>
          </p:nvSpPr>
          <p:spPr>
            <a:xfrm>
              <a:off x="6839413" y="1436847"/>
              <a:ext cx="224113" cy="224113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EA1D175-D124-4784-BDE6-C54DB18972D1}"/>
                </a:ext>
              </a:extLst>
            </p:cNvPr>
            <p:cNvSpPr txBox="1"/>
            <p:nvPr/>
          </p:nvSpPr>
          <p:spPr>
            <a:xfrm>
              <a:off x="6802243" y="1429413"/>
              <a:ext cx="356841" cy="201811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marL="0" marR="0" indent="0" algn="l" defTabSz="914400" rtl="0" eaLnBrk="1" fontAlgn="auto" latinLnBrk="1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altLang="ko-KR" sz="800" b="1" dirty="0">
                  <a:solidFill>
                    <a:schemeClr val="bg1"/>
                  </a:solidFill>
                  <a:latin typeface="+mn-ea"/>
                  <a:cs typeface="+mj-cs"/>
                </a:rPr>
                <a:t>go</a:t>
              </a:r>
              <a:endParaRPr lang="ko-KR" altLang="en-US" sz="800" b="1" dirty="0">
                <a:solidFill>
                  <a:schemeClr val="bg1"/>
                </a:solidFill>
                <a:latin typeface="+mn-ea"/>
                <a:cs typeface="+mj-cs"/>
              </a:endParaRPr>
            </a:p>
          </p:txBody>
        </p:sp>
      </p:grp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3510ACC1-3EE9-4E5A-8FC9-331340200B99}"/>
              </a:ext>
            </a:extLst>
          </p:cNvPr>
          <p:cNvSpPr/>
          <p:nvPr/>
        </p:nvSpPr>
        <p:spPr>
          <a:xfrm>
            <a:off x="7289152" y="2048208"/>
            <a:ext cx="647473" cy="57957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5F15901-5EF8-4759-B92C-B9953C5C5A12}"/>
              </a:ext>
            </a:extLst>
          </p:cNvPr>
          <p:cNvSpPr txBox="1"/>
          <p:nvPr/>
        </p:nvSpPr>
        <p:spPr>
          <a:xfrm>
            <a:off x="7302105" y="2128428"/>
            <a:ext cx="621566" cy="4191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ko-KR" altLang="en-US" sz="800" b="1" dirty="0">
                <a:latin typeface="+mn-ea"/>
                <a:cs typeface="+mj-cs"/>
              </a:rPr>
              <a:t>진도</a:t>
            </a:r>
            <a:endParaRPr lang="en-US" altLang="ko-KR" sz="800" b="1" dirty="0">
              <a:latin typeface="+mn-ea"/>
              <a:cs typeface="+mj-cs"/>
            </a:endParaRPr>
          </a:p>
          <a:p>
            <a:pPr algn="ctr">
              <a:spcBef>
                <a:spcPct val="0"/>
              </a:spcBef>
            </a:pPr>
            <a:r>
              <a:rPr lang="ko-KR" altLang="en-US" sz="800" b="1" dirty="0">
                <a:latin typeface="+mn-ea"/>
                <a:cs typeface="+mj-cs"/>
              </a:rPr>
              <a:t>바로가기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0909990-EC78-48B6-8382-7A6AE37A67C6}"/>
              </a:ext>
            </a:extLst>
          </p:cNvPr>
          <p:cNvSpPr txBox="1"/>
          <p:nvPr/>
        </p:nvSpPr>
        <p:spPr>
          <a:xfrm>
            <a:off x="6866505" y="2058182"/>
            <a:ext cx="350541" cy="276999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</a:rPr>
              <a:t>3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09CD6370-0DB7-4398-B62D-F6C62CDF35A6}"/>
              </a:ext>
            </a:extLst>
          </p:cNvPr>
          <p:cNvSpPr/>
          <p:nvPr/>
        </p:nvSpPr>
        <p:spPr>
          <a:xfrm>
            <a:off x="7295291" y="2687300"/>
            <a:ext cx="647473" cy="57957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7E3D974-9492-49BA-8EAC-D0289B4228F6}"/>
              </a:ext>
            </a:extLst>
          </p:cNvPr>
          <p:cNvSpPr txBox="1"/>
          <p:nvPr/>
        </p:nvSpPr>
        <p:spPr>
          <a:xfrm>
            <a:off x="7308244" y="2767520"/>
            <a:ext cx="621566" cy="4191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ko-KR" altLang="en-US" sz="800" b="1" dirty="0">
                <a:latin typeface="+mn-ea"/>
              </a:rPr>
              <a:t>스마트</a:t>
            </a:r>
            <a:endParaRPr lang="en-US" altLang="ko-KR" sz="800" b="1" dirty="0">
              <a:latin typeface="+mn-ea"/>
            </a:endParaRPr>
          </a:p>
          <a:p>
            <a:pPr algn="ctr">
              <a:spcBef>
                <a:spcPct val="0"/>
              </a:spcBef>
            </a:pPr>
            <a:r>
              <a:rPr lang="ko-KR" altLang="en-US" sz="800" b="1" dirty="0">
                <a:latin typeface="+mn-ea"/>
              </a:rPr>
              <a:t>교과서</a:t>
            </a:r>
          </a:p>
        </p:txBody>
      </p:sp>
      <p:sp>
        <p:nvSpPr>
          <p:cNvPr id="47" name="직사각형 46">
            <a:extLst>
              <a:ext uri="{FF2B5EF4-FFF2-40B4-BE49-F238E27FC236}">
                <a16:creationId xmlns:a16="http://schemas.microsoft.com/office/drawing/2014/main" id="{B56B8134-5674-4335-9669-310E8F59C4B7}"/>
              </a:ext>
            </a:extLst>
          </p:cNvPr>
          <p:cNvSpPr/>
          <p:nvPr/>
        </p:nvSpPr>
        <p:spPr>
          <a:xfrm>
            <a:off x="7293769" y="3356194"/>
            <a:ext cx="647473" cy="57957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5C92AFF-FE94-4935-9658-B199EDA074F1}"/>
              </a:ext>
            </a:extLst>
          </p:cNvPr>
          <p:cNvSpPr txBox="1"/>
          <p:nvPr/>
        </p:nvSpPr>
        <p:spPr>
          <a:xfrm>
            <a:off x="7306722" y="3436414"/>
            <a:ext cx="621566" cy="4191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ko-KR" altLang="en-US" sz="800" b="1" dirty="0">
                <a:latin typeface="+mn-ea"/>
              </a:rPr>
              <a:t>사용</a:t>
            </a:r>
            <a:endParaRPr lang="en-US" altLang="ko-KR" sz="800" b="1" dirty="0">
              <a:latin typeface="+mn-ea"/>
            </a:endParaRPr>
          </a:p>
          <a:p>
            <a:pPr algn="ctr">
              <a:spcBef>
                <a:spcPct val="0"/>
              </a:spcBef>
            </a:pPr>
            <a:r>
              <a:rPr lang="ko-KR" altLang="en-US" sz="800" b="1" dirty="0">
                <a:latin typeface="+mn-ea"/>
              </a:rPr>
              <a:t>설명서</a:t>
            </a:r>
          </a:p>
        </p:txBody>
      </p:sp>
      <p:sp>
        <p:nvSpPr>
          <p:cNvPr id="49" name="직사각형 48">
            <a:extLst>
              <a:ext uri="{FF2B5EF4-FFF2-40B4-BE49-F238E27FC236}">
                <a16:creationId xmlns:a16="http://schemas.microsoft.com/office/drawing/2014/main" id="{0BB39694-D637-4053-9C59-9E6A3787532E}"/>
              </a:ext>
            </a:extLst>
          </p:cNvPr>
          <p:cNvSpPr/>
          <p:nvPr/>
        </p:nvSpPr>
        <p:spPr>
          <a:xfrm>
            <a:off x="7289152" y="3995286"/>
            <a:ext cx="647473" cy="57957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187BA65-A13D-458C-AB68-7F649FEE2A7E}"/>
              </a:ext>
            </a:extLst>
          </p:cNvPr>
          <p:cNvSpPr txBox="1"/>
          <p:nvPr/>
        </p:nvSpPr>
        <p:spPr>
          <a:xfrm>
            <a:off x="7302105" y="4075506"/>
            <a:ext cx="621566" cy="4191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ko-KR" altLang="en-US" sz="800" b="1" dirty="0">
                <a:latin typeface="+mn-ea"/>
              </a:rPr>
              <a:t>자료실</a:t>
            </a:r>
          </a:p>
        </p:txBody>
      </p: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1E63CC0E-DFBF-45C1-8293-91E6D5A1E9DA}"/>
              </a:ext>
            </a:extLst>
          </p:cNvPr>
          <p:cNvSpPr/>
          <p:nvPr/>
        </p:nvSpPr>
        <p:spPr>
          <a:xfrm>
            <a:off x="7291744" y="4641812"/>
            <a:ext cx="647473" cy="57957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70431FB-05B2-410D-9B7E-0D0500447ADD}"/>
              </a:ext>
            </a:extLst>
          </p:cNvPr>
          <p:cNvSpPr txBox="1"/>
          <p:nvPr/>
        </p:nvSpPr>
        <p:spPr>
          <a:xfrm>
            <a:off x="7304697" y="4722032"/>
            <a:ext cx="621566" cy="4191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ko-KR" altLang="en-US" sz="800" b="1" dirty="0" err="1">
                <a:latin typeface="+mn-ea"/>
              </a:rPr>
              <a:t>교구함</a:t>
            </a:r>
            <a:endParaRPr lang="ko-KR" altLang="en-US" sz="800" b="1" dirty="0">
              <a:latin typeface="+mn-ea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0DD67FA-2AC6-4A0C-BA26-09A924847B0C}"/>
              </a:ext>
            </a:extLst>
          </p:cNvPr>
          <p:cNvSpPr txBox="1"/>
          <p:nvPr/>
        </p:nvSpPr>
        <p:spPr>
          <a:xfrm>
            <a:off x="6848951" y="4674161"/>
            <a:ext cx="350541" cy="276999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7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69833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Box 152">
            <a:extLst>
              <a:ext uri="{FF2B5EF4-FFF2-40B4-BE49-F238E27FC236}">
                <a16:creationId xmlns:a16="http://schemas.microsoft.com/office/drawing/2014/main" id="{FA7F1D9A-2E0F-472E-AC11-2C8C88F05C8C}"/>
              </a:ext>
            </a:extLst>
          </p:cNvPr>
          <p:cNvSpPr txBox="1"/>
          <p:nvPr/>
        </p:nvSpPr>
        <p:spPr>
          <a:xfrm>
            <a:off x="805343" y="509456"/>
            <a:ext cx="3561558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endParaRPr lang="ko-KR" altLang="en-US" sz="1000" b="1" spc="-150" dirty="0">
              <a:latin typeface="+mn-ea"/>
              <a:cs typeface="+mj-cs"/>
            </a:endParaRPr>
          </a:p>
        </p:txBody>
      </p:sp>
      <p:sp>
        <p:nvSpPr>
          <p:cNvPr id="154" name="부제목 16">
            <a:extLst>
              <a:ext uri="{FF2B5EF4-FFF2-40B4-BE49-F238E27FC236}">
                <a16:creationId xmlns:a16="http://schemas.microsoft.com/office/drawing/2014/main" id="{B5B9C0BC-A004-4575-877F-16182F79F8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 err="1"/>
              <a:t>메인페이지</a:t>
            </a:r>
            <a:r>
              <a:rPr lang="en-US" altLang="ko-KR" dirty="0"/>
              <a:t>_</a:t>
            </a:r>
            <a:r>
              <a:rPr lang="ko-KR" altLang="en-US" dirty="0"/>
              <a:t>구성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06E7A9EE-18D4-47EC-847C-D4D125D2A5F7}"/>
              </a:ext>
            </a:extLst>
          </p:cNvPr>
          <p:cNvSpPr txBox="1"/>
          <p:nvPr/>
        </p:nvSpPr>
        <p:spPr>
          <a:xfrm>
            <a:off x="4442415" y="509456"/>
            <a:ext cx="4000545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ko-KR" altLang="en-US" sz="1000" b="1" dirty="0" err="1">
                <a:latin typeface="+mn-ea"/>
                <a:cs typeface="+mj-cs"/>
              </a:rPr>
              <a:t>메인페이지</a:t>
            </a:r>
            <a:r>
              <a:rPr lang="en-US" altLang="ko-KR" sz="1000" b="1" dirty="0">
                <a:latin typeface="+mn-ea"/>
                <a:cs typeface="+mj-cs"/>
              </a:rPr>
              <a:t>_</a:t>
            </a:r>
            <a:r>
              <a:rPr lang="ko-KR" altLang="en-US" sz="1000" b="1" dirty="0">
                <a:latin typeface="+mn-ea"/>
                <a:cs typeface="+mj-cs"/>
              </a:rPr>
              <a:t>사이즈</a:t>
            </a:r>
          </a:p>
        </p:txBody>
      </p:sp>
      <p:graphicFrame>
        <p:nvGraphicFramePr>
          <p:cNvPr id="18" name="Group 455">
            <a:extLst>
              <a:ext uri="{FF2B5EF4-FFF2-40B4-BE49-F238E27FC236}">
                <a16:creationId xmlns:a16="http://schemas.microsoft.com/office/drawing/2014/main" id="{DE554977-73F6-4FA3-8E6E-177298D941EF}"/>
              </a:ext>
            </a:extLst>
          </p:cNvPr>
          <p:cNvGraphicFramePr>
            <a:graphicFrameLocks noGrp="1"/>
          </p:cNvGraphicFramePr>
          <p:nvPr/>
        </p:nvGraphicFramePr>
        <p:xfrm>
          <a:off x="8682181" y="768599"/>
          <a:ext cx="3365886" cy="2227264"/>
        </p:xfrm>
        <a:graphic>
          <a:graphicData uri="http://schemas.openxmlformats.org/drawingml/2006/table">
            <a:tbl>
              <a:tblPr/>
              <a:tblGrid>
                <a:gridCol w="280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55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0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전체 영역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1920*1080</a:t>
                      </a:r>
                      <a:endParaRPr lang="en-US" altLang="ko-KR" sz="900" dirty="0">
                        <a:solidFill>
                          <a:srgbClr val="FF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3199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상단 영역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1920*125</a:t>
                      </a:r>
                      <a:endParaRPr lang="en-US" altLang="ko-KR" sz="90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altLang="ko-KR" sz="900" b="0" dirty="0">
                        <a:solidFill>
                          <a:schemeClr val="tx1"/>
                        </a:solidFill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0774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컨텐츠 영역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1920*955</a:t>
                      </a:r>
                      <a:endParaRPr lang="en-US" altLang="ko-KR" sz="900" b="0" dirty="0">
                        <a:solidFill>
                          <a:schemeClr val="tx1"/>
                        </a:solidFill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8176512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FA5C3AB8-2240-4810-ACEA-F5EC0DA8E752}"/>
              </a:ext>
            </a:extLst>
          </p:cNvPr>
          <p:cNvSpPr txBox="1"/>
          <p:nvPr/>
        </p:nvSpPr>
        <p:spPr>
          <a:xfrm>
            <a:off x="9395350" y="56451"/>
            <a:ext cx="2651242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dirty="0">
                <a:latin typeface="+mn-ea"/>
                <a:cs typeface="+mj-cs"/>
              </a:rPr>
              <a:t>01(</a:t>
            </a:r>
            <a:r>
              <a:rPr lang="ko-KR" altLang="en-US" sz="1000" dirty="0">
                <a:latin typeface="+mn-ea"/>
                <a:cs typeface="+mj-cs"/>
              </a:rPr>
              <a:t>단원</a:t>
            </a:r>
            <a:r>
              <a:rPr lang="en-US" altLang="ko-KR" sz="1000" dirty="0">
                <a:latin typeface="+mn-ea"/>
                <a:cs typeface="+mj-cs"/>
              </a:rPr>
              <a:t>)_01(</a:t>
            </a:r>
            <a:r>
              <a:rPr lang="ko-KR" altLang="en-US" sz="1000" dirty="0">
                <a:latin typeface="+mn-ea"/>
                <a:cs typeface="+mj-cs"/>
              </a:rPr>
              <a:t>페이지수</a:t>
            </a:r>
            <a:r>
              <a:rPr lang="en-US" altLang="ko-KR" sz="1000" dirty="0">
                <a:latin typeface="+mn-ea"/>
                <a:cs typeface="+mj-cs"/>
              </a:rPr>
              <a:t>)_01(</a:t>
            </a:r>
            <a:r>
              <a:rPr lang="ko-KR" altLang="en-US" sz="1000" dirty="0">
                <a:latin typeface="+mn-ea"/>
                <a:cs typeface="+mj-cs"/>
              </a:rPr>
              <a:t>팝업순서</a:t>
            </a:r>
            <a:r>
              <a:rPr lang="en-US" altLang="ko-KR" sz="1000" dirty="0">
                <a:latin typeface="+mn-ea"/>
                <a:cs typeface="+mj-cs"/>
              </a:rPr>
              <a:t>)</a:t>
            </a:r>
            <a:endParaRPr lang="ko-KR" altLang="en-US" sz="1000" dirty="0">
              <a:latin typeface="+mn-ea"/>
              <a:cs typeface="+mj-cs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0BD95673-B912-4454-9BDF-8C6623B41B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4129" y="1255504"/>
            <a:ext cx="7125543" cy="400974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6917B94-92E6-43B9-B66B-5816A5F9193D}"/>
              </a:ext>
            </a:extLst>
          </p:cNvPr>
          <p:cNvSpPr txBox="1"/>
          <p:nvPr/>
        </p:nvSpPr>
        <p:spPr>
          <a:xfrm>
            <a:off x="636128" y="1140352"/>
            <a:ext cx="255970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1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27DDDA67-1286-4D6D-A638-D4380594B010}"/>
              </a:ext>
            </a:extLst>
          </p:cNvPr>
          <p:cNvSpPr/>
          <p:nvPr/>
        </p:nvSpPr>
        <p:spPr>
          <a:xfrm>
            <a:off x="646771" y="1140352"/>
            <a:ext cx="7456449" cy="5397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2C4CF3-F316-48D4-B9C8-2C4216603A04}"/>
              </a:ext>
            </a:extLst>
          </p:cNvPr>
          <p:cNvSpPr txBox="1"/>
          <p:nvPr/>
        </p:nvSpPr>
        <p:spPr>
          <a:xfrm>
            <a:off x="293036" y="5910146"/>
            <a:ext cx="8040642" cy="73598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0" marR="0" indent="0" algn="l" defTabSz="914400" rtl="0" eaLnBrk="1" fontAlgn="auto" latinLnBrk="1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ko-KR" altLang="en-US" sz="1000" b="1" dirty="0">
              <a:latin typeface="+mn-ea"/>
              <a:cs typeface="+mj-cs"/>
            </a:endParaRPr>
          </a:p>
        </p:txBody>
      </p:sp>
      <p:pic>
        <p:nvPicPr>
          <p:cNvPr id="13" name="Picture 7">
            <a:extLst>
              <a:ext uri="{FF2B5EF4-FFF2-40B4-BE49-F238E27FC236}">
                <a16:creationId xmlns:a16="http://schemas.microsoft.com/office/drawing/2014/main" id="{95E65EC7-78FE-4CD5-993E-46AF010A9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1219004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7">
            <a:extLst>
              <a:ext uri="{FF2B5EF4-FFF2-40B4-BE49-F238E27FC236}">
                <a16:creationId xmlns:a16="http://schemas.microsoft.com/office/drawing/2014/main" id="{4D4A532B-060B-435D-AEB8-FB88D0969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1219004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ectangle 3">
            <a:extLst>
              <a:ext uri="{FF2B5EF4-FFF2-40B4-BE49-F238E27FC236}">
                <a16:creationId xmlns:a16="http://schemas.microsoft.com/office/drawing/2014/main" id="{7BA4B76F-3AF1-4CB6-B433-79C54D069FD3}"/>
              </a:ext>
            </a:extLst>
          </p:cNvPr>
          <p:cNvSpPr txBox="1">
            <a:spLocks noChangeArrowheads="1"/>
          </p:cNvSpPr>
          <p:nvPr/>
        </p:nvSpPr>
        <p:spPr>
          <a:xfrm>
            <a:off x="3479412" y="3183321"/>
            <a:ext cx="5231225" cy="584775"/>
          </a:xfrm>
          <a:prstGeom prst="rect">
            <a:avLst/>
          </a:prstGeom>
          <a:ln/>
        </p:spPr>
        <p:txBody>
          <a:bodyPr anchor="ctr"/>
          <a:lstStyle>
            <a:lvl1pPr algn="ctr" defTabSz="1125444" rtl="0" eaLnBrk="1" latinLnBrk="1" hangingPunct="1">
              <a:spcBef>
                <a:spcPct val="0"/>
              </a:spcBef>
              <a:buNone/>
              <a:defRPr sz="4677" b="1" kern="1200" baseline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Arial" panose="020B0604020202020204" pitchFamily="34" charset="0"/>
              </a:defRPr>
            </a:lvl1pPr>
          </a:lstStyle>
          <a:p>
            <a:r>
              <a:rPr lang="ko-KR" altLang="en-US" sz="4200" dirty="0"/>
              <a:t>차례페이지</a:t>
            </a:r>
            <a:endParaRPr lang="en-US" altLang="ko-KR" sz="4200" dirty="0"/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36F94E21-881B-4903-9BA7-9FAAA1851382}"/>
              </a:ext>
            </a:extLst>
          </p:cNvPr>
          <p:cNvGrpSpPr/>
          <p:nvPr/>
        </p:nvGrpSpPr>
        <p:grpSpPr>
          <a:xfrm>
            <a:off x="5303711" y="2928934"/>
            <a:ext cx="1582626" cy="71438"/>
            <a:chOff x="952472" y="2571744"/>
            <a:chExt cx="5429288" cy="45719"/>
          </a:xfrm>
        </p:grpSpPr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id="{60CB29D7-9133-4A6B-A8CB-6761D56C553D}"/>
                </a:ext>
              </a:extLst>
            </p:cNvPr>
            <p:cNvSpPr/>
            <p:nvPr userDrawn="1"/>
          </p:nvSpPr>
          <p:spPr>
            <a:xfrm>
              <a:off x="952472" y="2571744"/>
              <a:ext cx="5429288" cy="45719"/>
            </a:xfrm>
            <a:prstGeom prst="rect">
              <a:avLst/>
            </a:prstGeom>
            <a:solidFill>
              <a:srgbClr val="6D63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15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A081D8D6-64E5-4A63-ADD5-DAF60E24DA0E}"/>
                </a:ext>
              </a:extLst>
            </p:cNvPr>
            <p:cNvSpPr/>
            <p:nvPr userDrawn="1"/>
          </p:nvSpPr>
          <p:spPr>
            <a:xfrm>
              <a:off x="952472" y="2571744"/>
              <a:ext cx="1714512" cy="45719"/>
            </a:xfrm>
            <a:prstGeom prst="rect">
              <a:avLst/>
            </a:prstGeom>
            <a:solidFill>
              <a:srgbClr val="6BA1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15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1921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Box 152">
            <a:extLst>
              <a:ext uri="{FF2B5EF4-FFF2-40B4-BE49-F238E27FC236}">
                <a16:creationId xmlns:a16="http://schemas.microsoft.com/office/drawing/2014/main" id="{FA7F1D9A-2E0F-472E-AC11-2C8C88F05C8C}"/>
              </a:ext>
            </a:extLst>
          </p:cNvPr>
          <p:cNvSpPr txBox="1"/>
          <p:nvPr/>
        </p:nvSpPr>
        <p:spPr>
          <a:xfrm>
            <a:off x="805343" y="509456"/>
            <a:ext cx="3561558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endParaRPr lang="ko-KR" altLang="en-US" sz="1000" b="1" spc="-150" dirty="0">
              <a:latin typeface="+mn-ea"/>
              <a:cs typeface="+mj-cs"/>
            </a:endParaRPr>
          </a:p>
        </p:txBody>
      </p:sp>
      <p:sp>
        <p:nvSpPr>
          <p:cNvPr id="154" name="부제목 16">
            <a:extLst>
              <a:ext uri="{FF2B5EF4-FFF2-40B4-BE49-F238E27FC236}">
                <a16:creationId xmlns:a16="http://schemas.microsoft.com/office/drawing/2014/main" id="{B5B9C0BC-A004-4575-877F-16182F79F8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차례페이지</a:t>
            </a:r>
            <a:r>
              <a:rPr lang="en-US" altLang="ko-KR" dirty="0"/>
              <a:t>_</a:t>
            </a:r>
            <a:r>
              <a:rPr lang="ko-KR" altLang="en-US" dirty="0"/>
              <a:t> 구성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06E7A9EE-18D4-47EC-847C-D4D125D2A5F7}"/>
              </a:ext>
            </a:extLst>
          </p:cNvPr>
          <p:cNvSpPr txBox="1"/>
          <p:nvPr/>
        </p:nvSpPr>
        <p:spPr>
          <a:xfrm>
            <a:off x="4442415" y="509456"/>
            <a:ext cx="4000545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ko-KR" altLang="en-US" sz="1000" b="1" dirty="0">
                <a:latin typeface="+mn-ea"/>
                <a:cs typeface="+mj-cs"/>
              </a:rPr>
              <a:t>차례페이지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A5C3AB8-2240-4810-ACEA-F5EC0DA8E752}"/>
              </a:ext>
            </a:extLst>
          </p:cNvPr>
          <p:cNvSpPr txBox="1"/>
          <p:nvPr/>
        </p:nvSpPr>
        <p:spPr>
          <a:xfrm>
            <a:off x="9395350" y="56451"/>
            <a:ext cx="2651242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dirty="0">
                <a:latin typeface="+mn-ea"/>
                <a:cs typeface="+mj-cs"/>
              </a:rPr>
              <a:t>01(</a:t>
            </a:r>
            <a:r>
              <a:rPr lang="ko-KR" altLang="en-US" sz="1000" dirty="0">
                <a:latin typeface="+mn-ea"/>
                <a:cs typeface="+mj-cs"/>
              </a:rPr>
              <a:t>단원</a:t>
            </a:r>
            <a:r>
              <a:rPr lang="en-US" altLang="ko-KR" sz="1000" dirty="0">
                <a:latin typeface="+mn-ea"/>
                <a:cs typeface="+mj-cs"/>
              </a:rPr>
              <a:t>)_01(</a:t>
            </a:r>
            <a:r>
              <a:rPr lang="ko-KR" altLang="en-US" sz="1000" dirty="0">
                <a:latin typeface="+mn-ea"/>
                <a:cs typeface="+mj-cs"/>
              </a:rPr>
              <a:t>페이지수</a:t>
            </a:r>
            <a:r>
              <a:rPr lang="en-US" altLang="ko-KR" sz="1000" dirty="0">
                <a:latin typeface="+mn-ea"/>
                <a:cs typeface="+mj-cs"/>
              </a:rPr>
              <a:t>)_01(</a:t>
            </a:r>
            <a:r>
              <a:rPr lang="ko-KR" altLang="en-US" sz="1000" dirty="0">
                <a:latin typeface="+mn-ea"/>
                <a:cs typeface="+mj-cs"/>
              </a:rPr>
              <a:t>팝업순서</a:t>
            </a:r>
            <a:r>
              <a:rPr lang="en-US" altLang="ko-KR" sz="1000" dirty="0">
                <a:latin typeface="+mn-ea"/>
                <a:cs typeface="+mj-cs"/>
              </a:rPr>
              <a:t>)</a:t>
            </a:r>
            <a:endParaRPr lang="ko-KR" altLang="en-US" sz="1000" dirty="0">
              <a:latin typeface="+mn-ea"/>
              <a:cs typeface="+mj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B023DB8-139E-47CC-A22B-226B6246C37D}"/>
              </a:ext>
            </a:extLst>
          </p:cNvPr>
          <p:cNvSpPr txBox="1"/>
          <p:nvPr/>
        </p:nvSpPr>
        <p:spPr>
          <a:xfrm>
            <a:off x="353149" y="5920217"/>
            <a:ext cx="7943357" cy="73334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>
              <a:spcBef>
                <a:spcPct val="0"/>
              </a:spcBef>
            </a:pPr>
            <a:r>
              <a:rPr lang="ko-KR" altLang="en-US" sz="1000" dirty="0">
                <a:latin typeface="+mj-ea"/>
              </a:rPr>
              <a:t>화면사이즈는 세로 </a:t>
            </a:r>
            <a:r>
              <a:rPr lang="en-US" altLang="ko-KR" sz="1000" dirty="0">
                <a:latin typeface="+mj-ea"/>
              </a:rPr>
              <a:t>1080px</a:t>
            </a:r>
            <a:r>
              <a:rPr lang="ko-KR" altLang="en-US" sz="1000" dirty="0">
                <a:latin typeface="+mj-ea"/>
              </a:rPr>
              <a:t>로 해주시고 가로는 사이즈 상관없습니다</a:t>
            </a:r>
            <a:r>
              <a:rPr lang="en-US" altLang="ko-KR" sz="1000" dirty="0">
                <a:latin typeface="+mj-ea"/>
              </a:rPr>
              <a:t>.</a:t>
            </a:r>
            <a:endParaRPr lang="ko-KR" altLang="en-US" sz="1000" dirty="0">
              <a:latin typeface="+mj-ea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86B195EC-9A52-4A58-8D7A-69F6405CBF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28" y="1267160"/>
            <a:ext cx="7146687" cy="4123954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66460CF7-5CBB-4605-AEDD-C3877AB11375}"/>
              </a:ext>
            </a:extLst>
          </p:cNvPr>
          <p:cNvSpPr txBox="1"/>
          <p:nvPr/>
        </p:nvSpPr>
        <p:spPr>
          <a:xfrm>
            <a:off x="444215" y="967420"/>
            <a:ext cx="722256" cy="29973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ko-KR" altLang="en-US" sz="1000" b="1" dirty="0">
                <a:latin typeface="+mn-ea"/>
                <a:cs typeface="+mj-cs"/>
              </a:rPr>
              <a:t>예시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0A1B5FD-1DA7-4C15-8F2F-57C7453D6419}"/>
              </a:ext>
            </a:extLst>
          </p:cNvPr>
          <p:cNvSpPr txBox="1"/>
          <p:nvPr/>
        </p:nvSpPr>
        <p:spPr>
          <a:xfrm>
            <a:off x="1238150" y="1909396"/>
            <a:ext cx="169215" cy="23083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b="1" dirty="0">
                <a:solidFill>
                  <a:srgbClr val="FF0000"/>
                </a:solidFill>
                <a:latin typeface="+mn-ea"/>
              </a:rPr>
              <a:t>2</a:t>
            </a:r>
            <a:endParaRPr lang="ko-KR" altLang="en-US" sz="9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DDC0CBE3-0540-466A-B8B2-7FB1E9215155}"/>
              </a:ext>
            </a:extLst>
          </p:cNvPr>
          <p:cNvSpPr/>
          <p:nvPr/>
        </p:nvSpPr>
        <p:spPr>
          <a:xfrm>
            <a:off x="1230717" y="2140163"/>
            <a:ext cx="214970" cy="23872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2E29ECC-AD5D-47DD-B70D-2CE24CA8D5BA}"/>
              </a:ext>
            </a:extLst>
          </p:cNvPr>
          <p:cNvSpPr txBox="1"/>
          <p:nvPr/>
        </p:nvSpPr>
        <p:spPr>
          <a:xfrm>
            <a:off x="1619984" y="1915900"/>
            <a:ext cx="169215" cy="23083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b="1" dirty="0">
                <a:solidFill>
                  <a:srgbClr val="FF0000"/>
                </a:solidFill>
                <a:latin typeface="+mn-ea"/>
              </a:rPr>
              <a:t>3</a:t>
            </a:r>
            <a:endParaRPr lang="ko-KR" altLang="en-US" sz="9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68DAF0FD-3F31-4061-A3D6-AF363CD4E54C}"/>
              </a:ext>
            </a:extLst>
          </p:cNvPr>
          <p:cNvSpPr/>
          <p:nvPr/>
        </p:nvSpPr>
        <p:spPr>
          <a:xfrm>
            <a:off x="1605117" y="2133251"/>
            <a:ext cx="213662" cy="2372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EFAA1FF-0797-436D-8F29-B8B57D405781}"/>
              </a:ext>
            </a:extLst>
          </p:cNvPr>
          <p:cNvSpPr txBox="1"/>
          <p:nvPr/>
        </p:nvSpPr>
        <p:spPr>
          <a:xfrm>
            <a:off x="743567" y="2103297"/>
            <a:ext cx="169215" cy="23083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b="1" dirty="0">
                <a:solidFill>
                  <a:srgbClr val="FF0000"/>
                </a:solidFill>
                <a:latin typeface="+mn-ea"/>
                <a:ea typeface="+mn-ea"/>
              </a:rPr>
              <a:t>1</a:t>
            </a:r>
            <a:endParaRPr lang="ko-KR" altLang="en-US" sz="9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955D5788-A755-4531-A09E-5CC43CD405B1}"/>
              </a:ext>
            </a:extLst>
          </p:cNvPr>
          <p:cNvSpPr/>
          <p:nvPr/>
        </p:nvSpPr>
        <p:spPr>
          <a:xfrm>
            <a:off x="743916" y="2355658"/>
            <a:ext cx="214970" cy="23872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43BDC52-7518-4456-B828-0C4C6D26BB6B}"/>
              </a:ext>
            </a:extLst>
          </p:cNvPr>
          <p:cNvSpPr txBox="1"/>
          <p:nvPr/>
        </p:nvSpPr>
        <p:spPr>
          <a:xfrm>
            <a:off x="834773" y="2676891"/>
            <a:ext cx="169215" cy="23083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b="1" dirty="0">
                <a:solidFill>
                  <a:srgbClr val="FF0000"/>
                </a:solidFill>
                <a:latin typeface="+mn-ea"/>
              </a:rPr>
              <a:t>4</a:t>
            </a:r>
            <a:endParaRPr lang="ko-KR" altLang="en-US" sz="9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43" name="직사각형 42">
            <a:extLst>
              <a:ext uri="{FF2B5EF4-FFF2-40B4-BE49-F238E27FC236}">
                <a16:creationId xmlns:a16="http://schemas.microsoft.com/office/drawing/2014/main" id="{FDD3E4AC-8CA9-40F6-AE04-9A65E8B04ECA}"/>
              </a:ext>
            </a:extLst>
          </p:cNvPr>
          <p:cNvSpPr/>
          <p:nvPr/>
        </p:nvSpPr>
        <p:spPr>
          <a:xfrm>
            <a:off x="1003988" y="2676891"/>
            <a:ext cx="649589" cy="35714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5FDE0E5-E6A5-48AE-83B4-51E81182F712}"/>
              </a:ext>
            </a:extLst>
          </p:cNvPr>
          <p:cNvSpPr txBox="1"/>
          <p:nvPr/>
        </p:nvSpPr>
        <p:spPr>
          <a:xfrm>
            <a:off x="1851221" y="3104661"/>
            <a:ext cx="169215" cy="23083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b="1" dirty="0">
                <a:solidFill>
                  <a:srgbClr val="FF0000"/>
                </a:solidFill>
                <a:latin typeface="+mn-ea"/>
              </a:rPr>
              <a:t>5</a:t>
            </a:r>
            <a:endParaRPr lang="ko-KR" altLang="en-US" sz="9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E3D8C706-AAB9-4CED-8645-DA0050B34BE6}"/>
              </a:ext>
            </a:extLst>
          </p:cNvPr>
          <p:cNvSpPr/>
          <p:nvPr/>
        </p:nvSpPr>
        <p:spPr>
          <a:xfrm>
            <a:off x="765371" y="3102588"/>
            <a:ext cx="1085850" cy="155513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2820976-04B0-4797-AF42-84A55570A4EA}"/>
              </a:ext>
            </a:extLst>
          </p:cNvPr>
          <p:cNvSpPr txBox="1"/>
          <p:nvPr/>
        </p:nvSpPr>
        <p:spPr>
          <a:xfrm>
            <a:off x="1872016" y="4883653"/>
            <a:ext cx="169215" cy="23083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b="1" dirty="0">
                <a:solidFill>
                  <a:srgbClr val="FF0000"/>
                </a:solidFill>
                <a:latin typeface="+mn-ea"/>
              </a:rPr>
              <a:t>6</a:t>
            </a:r>
            <a:endParaRPr lang="ko-KR" altLang="en-US" sz="9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48" name="직사각형 47">
            <a:extLst>
              <a:ext uri="{FF2B5EF4-FFF2-40B4-BE49-F238E27FC236}">
                <a16:creationId xmlns:a16="http://schemas.microsoft.com/office/drawing/2014/main" id="{2603504D-D08D-446A-85A3-CA60663A827C}"/>
              </a:ext>
            </a:extLst>
          </p:cNvPr>
          <p:cNvSpPr/>
          <p:nvPr/>
        </p:nvSpPr>
        <p:spPr>
          <a:xfrm>
            <a:off x="727793" y="4903515"/>
            <a:ext cx="1153163" cy="21097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2449889-68C9-46CC-9FC5-5325C6B4976A}"/>
              </a:ext>
            </a:extLst>
          </p:cNvPr>
          <p:cNvSpPr txBox="1"/>
          <p:nvPr/>
        </p:nvSpPr>
        <p:spPr>
          <a:xfrm>
            <a:off x="3762435" y="1641368"/>
            <a:ext cx="169215" cy="23083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b="1" dirty="0">
                <a:solidFill>
                  <a:srgbClr val="FF0000"/>
                </a:solidFill>
                <a:latin typeface="+mn-ea"/>
                <a:ea typeface="+mn-ea"/>
              </a:rPr>
              <a:t>8</a:t>
            </a:r>
            <a:endParaRPr lang="ko-KR" altLang="en-US" sz="9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54" name="직사각형 53">
            <a:extLst>
              <a:ext uri="{FF2B5EF4-FFF2-40B4-BE49-F238E27FC236}">
                <a16:creationId xmlns:a16="http://schemas.microsoft.com/office/drawing/2014/main" id="{A9889122-93CE-4347-BBDA-35595CC37312}"/>
              </a:ext>
            </a:extLst>
          </p:cNvPr>
          <p:cNvSpPr/>
          <p:nvPr/>
        </p:nvSpPr>
        <p:spPr>
          <a:xfrm>
            <a:off x="3929094" y="1626389"/>
            <a:ext cx="506318" cy="40278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B903EB6-77F7-45CE-B0F1-CF414061B2F9}"/>
              </a:ext>
            </a:extLst>
          </p:cNvPr>
          <p:cNvSpPr txBox="1"/>
          <p:nvPr/>
        </p:nvSpPr>
        <p:spPr>
          <a:xfrm>
            <a:off x="3161812" y="4031446"/>
            <a:ext cx="169215" cy="23083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b="1" dirty="0">
                <a:solidFill>
                  <a:srgbClr val="FF0000"/>
                </a:solidFill>
                <a:latin typeface="+mn-ea"/>
                <a:ea typeface="+mn-ea"/>
              </a:rPr>
              <a:t>9</a:t>
            </a:r>
            <a:endParaRPr lang="ko-KR" altLang="en-US" sz="9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56" name="직사각형 55">
            <a:extLst>
              <a:ext uri="{FF2B5EF4-FFF2-40B4-BE49-F238E27FC236}">
                <a16:creationId xmlns:a16="http://schemas.microsoft.com/office/drawing/2014/main" id="{8455C591-DAE8-4D40-BBC8-F8538EC346F4}"/>
              </a:ext>
            </a:extLst>
          </p:cNvPr>
          <p:cNvSpPr/>
          <p:nvPr/>
        </p:nvSpPr>
        <p:spPr>
          <a:xfrm>
            <a:off x="3328471" y="4019085"/>
            <a:ext cx="506318" cy="40278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n>
                <a:solidFill>
                  <a:srgbClr val="FF0000"/>
                </a:solidFill>
              </a:ln>
              <a:noFill/>
            </a:endParaRPr>
          </a:p>
        </p:txBody>
      </p:sp>
      <p:graphicFrame>
        <p:nvGraphicFramePr>
          <p:cNvPr id="58" name="Group 455">
            <a:extLst>
              <a:ext uri="{FF2B5EF4-FFF2-40B4-BE49-F238E27FC236}">
                <a16:creationId xmlns:a16="http://schemas.microsoft.com/office/drawing/2014/main" id="{91D1D6C7-C991-4DD0-B6B2-162913FBFA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6701881"/>
              </p:ext>
            </p:extLst>
          </p:nvPr>
        </p:nvGraphicFramePr>
        <p:xfrm>
          <a:off x="8682181" y="768600"/>
          <a:ext cx="3365886" cy="3766228"/>
        </p:xfrm>
        <a:graphic>
          <a:graphicData uri="http://schemas.openxmlformats.org/drawingml/2006/table">
            <a:tbl>
              <a:tblPr/>
              <a:tblGrid>
                <a:gridCol w="280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55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0155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단원 숫자 아이콘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아무것도 누르지 않았을 때의 이미지 </a:t>
                      </a:r>
                      <a:endParaRPr lang="en-US" altLang="ko-KR" sz="900" dirty="0">
                        <a:solidFill>
                          <a:srgbClr val="FF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829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단원 숫자 아이콘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클릭한 상태의 이미지</a:t>
                      </a:r>
                      <a:endParaRPr lang="en-US" altLang="ko-KR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9836805"/>
                  </a:ext>
                </a:extLst>
              </a:tr>
              <a:tr h="445574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단원 숫자 아이콘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hover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 상태의 이미지</a:t>
                      </a:r>
                      <a:endParaRPr lang="en-US" altLang="ko-KR" sz="900" dirty="0">
                        <a:solidFill>
                          <a:srgbClr val="FF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6174642"/>
                  </a:ext>
                </a:extLst>
              </a:tr>
              <a:tr h="2970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단원 아이콘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8742277"/>
                  </a:ext>
                </a:extLst>
              </a:tr>
              <a:tr h="309964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5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코너 리스트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7691235"/>
                  </a:ext>
                </a:extLst>
              </a:tr>
              <a:tr h="445574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6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자료실 아이콘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자료실 페이지로 이동</a:t>
                      </a:r>
                      <a:endParaRPr lang="en-US" altLang="ko-KR" sz="900" dirty="0">
                        <a:solidFill>
                          <a:srgbClr val="FF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5589752"/>
                  </a:ext>
                </a:extLst>
              </a:tr>
              <a:tr h="458489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7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업데이트 아이콘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0334967"/>
                  </a:ext>
                </a:extLst>
              </a:tr>
              <a:tr h="458489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8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단원 아이콘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클릭 시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해당 단원으로 이동</a:t>
                      </a:r>
                      <a:endParaRPr lang="en-US" altLang="ko-KR" sz="900" dirty="0">
                        <a:solidFill>
                          <a:srgbClr val="FF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1092791"/>
                  </a:ext>
                </a:extLst>
              </a:tr>
              <a:tr h="514104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9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단원 아이콘</a:t>
                      </a:r>
                      <a:r>
                        <a:rPr lang="en-US" altLang="ko-KR" sz="9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(hover)</a:t>
                      </a:r>
                    </a:p>
                    <a:p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클릭 시</a:t>
                      </a:r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해당 단원으로 이동</a:t>
                      </a:r>
                      <a:endParaRPr lang="en-US" altLang="ko-KR" sz="900" dirty="0">
                        <a:solidFill>
                          <a:srgbClr val="FF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1420470"/>
                  </a:ext>
                </a:extLst>
              </a:tr>
            </a:tbl>
          </a:graphicData>
        </a:graphic>
      </p:graphicFrame>
      <p:sp>
        <p:nvSpPr>
          <p:cNvPr id="60" name="TextBox 59">
            <a:extLst>
              <a:ext uri="{FF2B5EF4-FFF2-40B4-BE49-F238E27FC236}">
                <a16:creationId xmlns:a16="http://schemas.microsoft.com/office/drawing/2014/main" id="{40A191C0-D2B1-409E-B79A-8CBFA800DF23}"/>
              </a:ext>
            </a:extLst>
          </p:cNvPr>
          <p:cNvSpPr txBox="1"/>
          <p:nvPr/>
        </p:nvSpPr>
        <p:spPr>
          <a:xfrm>
            <a:off x="8682181" y="4906537"/>
            <a:ext cx="3364411" cy="168755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>
              <a:spcBef>
                <a:spcPct val="0"/>
              </a:spcBef>
            </a:pPr>
            <a:r>
              <a:rPr lang="ko-KR" altLang="en-US" sz="1000" dirty="0">
                <a:latin typeface="+mj-ea"/>
              </a:rPr>
              <a:t>차례페이지의 컨셉은 팝업페이지 컨셉과 맞게 작업해주시면 됩니다</a:t>
            </a:r>
            <a:r>
              <a:rPr lang="en-US" altLang="ko-KR" sz="1000" dirty="0">
                <a:latin typeface="+mj-ea"/>
              </a:rPr>
              <a:t>.</a:t>
            </a:r>
            <a:endParaRPr lang="ko-KR" altLang="en-US" sz="1000" dirty="0">
              <a:latin typeface="+mj-ea"/>
            </a:endParaRPr>
          </a:p>
          <a:p>
            <a:pPr marL="171450" indent="-171450">
              <a:spcBef>
                <a:spcPct val="0"/>
              </a:spcBef>
              <a:buFontTx/>
              <a:buChar char="-"/>
            </a:pPr>
            <a:r>
              <a:rPr lang="ko-KR" altLang="en-US" sz="1000" dirty="0">
                <a:latin typeface="+mj-ea"/>
              </a:rPr>
              <a:t>우주</a:t>
            </a:r>
            <a:endParaRPr lang="en-US" altLang="ko-KR" sz="1000" dirty="0">
              <a:latin typeface="+mj-ea"/>
            </a:endParaRPr>
          </a:p>
          <a:p>
            <a:pPr marL="171450" indent="-171450">
              <a:spcBef>
                <a:spcPct val="0"/>
              </a:spcBef>
              <a:buFontTx/>
              <a:buChar char="-"/>
            </a:pPr>
            <a:r>
              <a:rPr lang="ko-KR" altLang="en-US" sz="1000" dirty="0">
                <a:latin typeface="+mj-ea"/>
                <a:cs typeface="+mj-cs"/>
              </a:rPr>
              <a:t>정글</a:t>
            </a:r>
            <a:endParaRPr lang="en-US" altLang="ko-KR" sz="1000" dirty="0">
              <a:latin typeface="+mj-ea"/>
              <a:cs typeface="+mj-cs"/>
            </a:endParaRPr>
          </a:p>
          <a:p>
            <a:pPr marL="171450" indent="-171450">
              <a:spcBef>
                <a:spcPct val="0"/>
              </a:spcBef>
              <a:buFontTx/>
              <a:buChar char="-"/>
            </a:pPr>
            <a:r>
              <a:rPr lang="ko-KR" altLang="en-US" sz="1000" dirty="0" err="1">
                <a:latin typeface="+mj-ea"/>
                <a:cs typeface="+mj-cs"/>
              </a:rPr>
              <a:t>과자집</a:t>
            </a:r>
            <a:endParaRPr lang="en-US" altLang="ko-KR" sz="1000" dirty="0">
              <a:latin typeface="+mj-ea"/>
              <a:cs typeface="+mj-cs"/>
            </a:endParaRPr>
          </a:p>
          <a:p>
            <a:pPr marL="171450" indent="-171450">
              <a:spcBef>
                <a:spcPct val="0"/>
              </a:spcBef>
              <a:buFontTx/>
              <a:buChar char="-"/>
            </a:pPr>
            <a:r>
              <a:rPr lang="ko-KR" altLang="en-US" sz="1000" dirty="0">
                <a:latin typeface="+mn-ea"/>
                <a:cs typeface="+mj-cs"/>
              </a:rPr>
              <a:t>보물섬</a:t>
            </a:r>
            <a:endParaRPr lang="en-US" altLang="ko-KR" sz="1000" dirty="0">
              <a:latin typeface="+mn-ea"/>
              <a:cs typeface="+mj-cs"/>
            </a:endParaRPr>
          </a:p>
          <a:p>
            <a:pPr marL="171450" indent="-171450">
              <a:spcBef>
                <a:spcPct val="0"/>
              </a:spcBef>
              <a:buFontTx/>
              <a:buChar char="-"/>
            </a:pPr>
            <a:r>
              <a:rPr lang="ko-KR" altLang="en-US" sz="1000" dirty="0">
                <a:latin typeface="+mn-ea"/>
                <a:cs typeface="+mj-cs"/>
              </a:rPr>
              <a:t>소풍</a:t>
            </a:r>
            <a:endParaRPr lang="en-US" altLang="ko-KR" sz="1000" dirty="0">
              <a:latin typeface="+mn-ea"/>
              <a:cs typeface="+mj-cs"/>
            </a:endParaRPr>
          </a:p>
          <a:p>
            <a:pPr marL="171450" indent="-171450">
              <a:spcBef>
                <a:spcPct val="0"/>
              </a:spcBef>
              <a:buFontTx/>
              <a:buChar char="-"/>
            </a:pPr>
            <a:r>
              <a:rPr lang="ko-KR" altLang="en-US" sz="1000" dirty="0">
                <a:latin typeface="+mn-ea"/>
                <a:cs typeface="+mj-cs"/>
              </a:rPr>
              <a:t>놀이터</a:t>
            </a:r>
            <a:endParaRPr lang="en-US" altLang="ko-KR" sz="1000" dirty="0">
              <a:latin typeface="+mn-ea"/>
              <a:cs typeface="+mj-cs"/>
            </a:endParaRPr>
          </a:p>
          <a:p>
            <a:pPr marL="171450" indent="-171450">
              <a:spcBef>
                <a:spcPct val="0"/>
              </a:spcBef>
              <a:buFontTx/>
              <a:buChar char="-"/>
            </a:pPr>
            <a:r>
              <a:rPr lang="ko-KR" altLang="en-US" sz="1000" dirty="0" err="1">
                <a:latin typeface="+mn-ea"/>
                <a:cs typeface="+mj-cs"/>
              </a:rPr>
              <a:t>카레이싱</a:t>
            </a:r>
            <a:endParaRPr lang="en-US" altLang="ko-KR" sz="1000" dirty="0">
              <a:latin typeface="+mn-ea"/>
              <a:cs typeface="+mj-cs"/>
            </a:endParaRPr>
          </a:p>
          <a:p>
            <a:pPr marL="171450" indent="-171450">
              <a:spcBef>
                <a:spcPct val="0"/>
              </a:spcBef>
              <a:buFontTx/>
              <a:buChar char="-"/>
            </a:pPr>
            <a:r>
              <a:rPr lang="ko-KR" altLang="en-US" sz="1000" dirty="0">
                <a:latin typeface="+mn-ea"/>
                <a:cs typeface="+mj-cs"/>
              </a:rPr>
              <a:t>블록</a:t>
            </a:r>
            <a:endParaRPr lang="en-US" altLang="ko-KR" sz="1000" dirty="0">
              <a:latin typeface="+mn-ea"/>
              <a:cs typeface="+mj-cs"/>
            </a:endParaRPr>
          </a:p>
          <a:p>
            <a:pPr marL="171450" indent="-171450">
              <a:spcBef>
                <a:spcPct val="0"/>
              </a:spcBef>
              <a:buFontTx/>
              <a:buChar char="-"/>
            </a:pPr>
            <a:endParaRPr lang="ko-KR" altLang="en-US" sz="1000" b="1" dirty="0">
              <a:latin typeface="+mn-ea"/>
              <a:cs typeface="+mj-cs"/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3E9AB7A0-C831-4D0F-8A32-FE4CC06BD2AD}"/>
              </a:ext>
            </a:extLst>
          </p:cNvPr>
          <p:cNvSpPr/>
          <p:nvPr/>
        </p:nvSpPr>
        <p:spPr>
          <a:xfrm>
            <a:off x="746175" y="5125281"/>
            <a:ext cx="1153163" cy="21097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065EEBB-E95A-4BA4-9774-409336AE0D7B}"/>
              </a:ext>
            </a:extLst>
          </p:cNvPr>
          <p:cNvSpPr txBox="1"/>
          <p:nvPr/>
        </p:nvSpPr>
        <p:spPr>
          <a:xfrm>
            <a:off x="1899338" y="5114485"/>
            <a:ext cx="169215" cy="23083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b="1" dirty="0">
                <a:solidFill>
                  <a:srgbClr val="FF0000"/>
                </a:solidFill>
                <a:latin typeface="+mn-ea"/>
                <a:ea typeface="+mn-ea"/>
              </a:rPr>
              <a:t>7</a:t>
            </a:r>
            <a:endParaRPr lang="ko-KR" altLang="en-US" sz="9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9605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Box 152">
            <a:extLst>
              <a:ext uri="{FF2B5EF4-FFF2-40B4-BE49-F238E27FC236}">
                <a16:creationId xmlns:a16="http://schemas.microsoft.com/office/drawing/2014/main" id="{FA7F1D9A-2E0F-472E-AC11-2C8C88F05C8C}"/>
              </a:ext>
            </a:extLst>
          </p:cNvPr>
          <p:cNvSpPr txBox="1"/>
          <p:nvPr/>
        </p:nvSpPr>
        <p:spPr>
          <a:xfrm>
            <a:off x="805343" y="509456"/>
            <a:ext cx="3561558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endParaRPr lang="ko-KR" altLang="en-US" sz="1000" b="1" spc="-150" dirty="0">
              <a:latin typeface="+mn-ea"/>
              <a:cs typeface="+mj-cs"/>
            </a:endParaRPr>
          </a:p>
        </p:txBody>
      </p:sp>
      <p:sp>
        <p:nvSpPr>
          <p:cNvPr id="154" name="부제목 16">
            <a:extLst>
              <a:ext uri="{FF2B5EF4-FFF2-40B4-BE49-F238E27FC236}">
                <a16:creationId xmlns:a16="http://schemas.microsoft.com/office/drawing/2014/main" id="{B5B9C0BC-A004-4575-877F-16182F79F8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 err="1"/>
              <a:t>메인페이지</a:t>
            </a:r>
            <a:r>
              <a:rPr lang="en-US" altLang="ko-KR" dirty="0"/>
              <a:t>_</a:t>
            </a:r>
            <a:r>
              <a:rPr lang="ko-KR" altLang="en-US" dirty="0"/>
              <a:t>구성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06E7A9EE-18D4-47EC-847C-D4D125D2A5F7}"/>
              </a:ext>
            </a:extLst>
          </p:cNvPr>
          <p:cNvSpPr txBox="1"/>
          <p:nvPr/>
        </p:nvSpPr>
        <p:spPr>
          <a:xfrm>
            <a:off x="4442415" y="509456"/>
            <a:ext cx="4000545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ko-KR" altLang="en-US" sz="1000" b="1" dirty="0" err="1">
                <a:latin typeface="+mn-ea"/>
                <a:cs typeface="+mj-cs"/>
              </a:rPr>
              <a:t>메인페이지</a:t>
            </a:r>
            <a:r>
              <a:rPr lang="en-US" altLang="ko-KR" sz="1000" b="1" dirty="0">
                <a:latin typeface="+mn-ea"/>
                <a:cs typeface="+mj-cs"/>
              </a:rPr>
              <a:t>_</a:t>
            </a:r>
            <a:r>
              <a:rPr lang="ko-KR" altLang="en-US" sz="1000" b="1" dirty="0">
                <a:latin typeface="+mn-ea"/>
                <a:cs typeface="+mj-cs"/>
              </a:rPr>
              <a:t>사이즈</a:t>
            </a:r>
          </a:p>
        </p:txBody>
      </p:sp>
      <p:graphicFrame>
        <p:nvGraphicFramePr>
          <p:cNvPr id="18" name="Group 455">
            <a:extLst>
              <a:ext uri="{FF2B5EF4-FFF2-40B4-BE49-F238E27FC236}">
                <a16:creationId xmlns:a16="http://schemas.microsoft.com/office/drawing/2014/main" id="{DE554977-73F6-4FA3-8E6E-177298D941EF}"/>
              </a:ext>
            </a:extLst>
          </p:cNvPr>
          <p:cNvGraphicFramePr>
            <a:graphicFrameLocks noGrp="1"/>
          </p:cNvGraphicFramePr>
          <p:nvPr/>
        </p:nvGraphicFramePr>
        <p:xfrm>
          <a:off x="8682181" y="768599"/>
          <a:ext cx="3365886" cy="2227264"/>
        </p:xfrm>
        <a:graphic>
          <a:graphicData uri="http://schemas.openxmlformats.org/drawingml/2006/table">
            <a:tbl>
              <a:tblPr/>
              <a:tblGrid>
                <a:gridCol w="280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55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1850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0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전체 영역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1920*1080</a:t>
                      </a:r>
                      <a:endParaRPr lang="en-US" altLang="ko-KR" sz="900" dirty="0">
                        <a:solidFill>
                          <a:srgbClr val="FF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3199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상단 영역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1920*125</a:t>
                      </a:r>
                      <a:endParaRPr lang="en-US" altLang="ko-KR" sz="90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altLang="ko-KR" sz="900" b="0" dirty="0">
                        <a:solidFill>
                          <a:schemeClr val="tx1"/>
                        </a:solidFill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0774">
                <a:tc>
                  <a:txBody>
                    <a:bodyPr/>
                    <a:lstStyle/>
                    <a:p>
                      <a:pPr marL="0" marR="0" lvl="0" indent="0" algn="ctr" defTabSz="10541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18000" marR="18000" marT="18000" marB="18000" anchor="ctr" horzOverflow="overflow">
                    <a:lnL cap="flat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컨텐츠 영역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1920*955</a:t>
                      </a:r>
                      <a:endParaRPr lang="en-US" altLang="ko-KR" sz="900" b="0" dirty="0">
                        <a:solidFill>
                          <a:schemeClr val="tx1"/>
                        </a:solidFill>
                      </a:endParaRPr>
                    </a:p>
                  </a:txBody>
                  <a:tcPr marL="18000" marR="18000" marT="18000" marB="18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8176512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FA5C3AB8-2240-4810-ACEA-F5EC0DA8E752}"/>
              </a:ext>
            </a:extLst>
          </p:cNvPr>
          <p:cNvSpPr txBox="1"/>
          <p:nvPr/>
        </p:nvSpPr>
        <p:spPr>
          <a:xfrm>
            <a:off x="9395350" y="56451"/>
            <a:ext cx="2651242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ko-KR" sz="1000" dirty="0">
                <a:latin typeface="+mn-ea"/>
                <a:cs typeface="+mj-cs"/>
              </a:rPr>
              <a:t>01(</a:t>
            </a:r>
            <a:r>
              <a:rPr lang="ko-KR" altLang="en-US" sz="1000" dirty="0">
                <a:latin typeface="+mn-ea"/>
                <a:cs typeface="+mj-cs"/>
              </a:rPr>
              <a:t>단원</a:t>
            </a:r>
            <a:r>
              <a:rPr lang="en-US" altLang="ko-KR" sz="1000" dirty="0">
                <a:latin typeface="+mn-ea"/>
                <a:cs typeface="+mj-cs"/>
              </a:rPr>
              <a:t>)_01(</a:t>
            </a:r>
            <a:r>
              <a:rPr lang="ko-KR" altLang="en-US" sz="1000" dirty="0">
                <a:latin typeface="+mn-ea"/>
                <a:cs typeface="+mj-cs"/>
              </a:rPr>
              <a:t>페이지수</a:t>
            </a:r>
            <a:r>
              <a:rPr lang="en-US" altLang="ko-KR" sz="1000" dirty="0">
                <a:latin typeface="+mn-ea"/>
                <a:cs typeface="+mj-cs"/>
              </a:rPr>
              <a:t>)_01(</a:t>
            </a:r>
            <a:r>
              <a:rPr lang="ko-KR" altLang="en-US" sz="1000" dirty="0">
                <a:latin typeface="+mn-ea"/>
                <a:cs typeface="+mj-cs"/>
              </a:rPr>
              <a:t>팝업순서</a:t>
            </a:r>
            <a:r>
              <a:rPr lang="en-US" altLang="ko-KR" sz="1000" dirty="0">
                <a:latin typeface="+mn-ea"/>
                <a:cs typeface="+mj-cs"/>
              </a:rPr>
              <a:t>)</a:t>
            </a:r>
            <a:endParaRPr lang="ko-KR" altLang="en-US" sz="1000" dirty="0">
              <a:latin typeface="+mn-ea"/>
              <a:cs typeface="+mj-cs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0BD95673-B912-4454-9BDF-8C6623B41B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4129" y="1255504"/>
            <a:ext cx="7125543" cy="400974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6917B94-92E6-43B9-B66B-5816A5F9193D}"/>
              </a:ext>
            </a:extLst>
          </p:cNvPr>
          <p:cNvSpPr txBox="1"/>
          <p:nvPr/>
        </p:nvSpPr>
        <p:spPr>
          <a:xfrm>
            <a:off x="636128" y="1140352"/>
            <a:ext cx="255970" cy="2870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1</a:t>
            </a:r>
            <a:endParaRPr lang="ko-KR" altLang="en-US" sz="1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27DDDA67-1286-4D6D-A638-D4380594B010}"/>
              </a:ext>
            </a:extLst>
          </p:cNvPr>
          <p:cNvSpPr/>
          <p:nvPr/>
        </p:nvSpPr>
        <p:spPr>
          <a:xfrm>
            <a:off x="646771" y="1140352"/>
            <a:ext cx="7456449" cy="5397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2C4CF3-F316-48D4-B9C8-2C4216603A04}"/>
              </a:ext>
            </a:extLst>
          </p:cNvPr>
          <p:cNvSpPr txBox="1"/>
          <p:nvPr/>
        </p:nvSpPr>
        <p:spPr>
          <a:xfrm>
            <a:off x="293036" y="5910146"/>
            <a:ext cx="8040642" cy="73598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0" marR="0" indent="0" algn="l" defTabSz="914400" rtl="0" eaLnBrk="1" fontAlgn="auto" latinLnBrk="1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ko-KR" altLang="en-US" sz="1000" b="1" dirty="0">
              <a:latin typeface="+mn-ea"/>
              <a:cs typeface="+mj-cs"/>
            </a:endParaRPr>
          </a:p>
        </p:txBody>
      </p:sp>
      <p:pic>
        <p:nvPicPr>
          <p:cNvPr id="13" name="Picture 7">
            <a:extLst>
              <a:ext uri="{FF2B5EF4-FFF2-40B4-BE49-F238E27FC236}">
                <a16:creationId xmlns:a16="http://schemas.microsoft.com/office/drawing/2014/main" id="{95E65EC7-78FE-4CD5-993E-46AF010A9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1219004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7">
            <a:extLst>
              <a:ext uri="{FF2B5EF4-FFF2-40B4-BE49-F238E27FC236}">
                <a16:creationId xmlns:a16="http://schemas.microsoft.com/office/drawing/2014/main" id="{4D4A532B-060B-435D-AEB8-FB88D0969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1219004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ectangle 3">
            <a:extLst>
              <a:ext uri="{FF2B5EF4-FFF2-40B4-BE49-F238E27FC236}">
                <a16:creationId xmlns:a16="http://schemas.microsoft.com/office/drawing/2014/main" id="{7BA4B76F-3AF1-4CB6-B433-79C54D069FD3}"/>
              </a:ext>
            </a:extLst>
          </p:cNvPr>
          <p:cNvSpPr txBox="1">
            <a:spLocks noChangeArrowheads="1"/>
          </p:cNvSpPr>
          <p:nvPr/>
        </p:nvSpPr>
        <p:spPr>
          <a:xfrm>
            <a:off x="3479412" y="3180048"/>
            <a:ext cx="5231225" cy="584775"/>
          </a:xfrm>
          <a:prstGeom prst="rect">
            <a:avLst/>
          </a:prstGeom>
          <a:ln/>
        </p:spPr>
        <p:txBody>
          <a:bodyPr anchor="ctr"/>
          <a:lstStyle>
            <a:lvl1pPr algn="ctr" defTabSz="1125444" rtl="0" eaLnBrk="1" latinLnBrk="1" hangingPunct="1">
              <a:spcBef>
                <a:spcPct val="0"/>
              </a:spcBef>
              <a:buNone/>
              <a:defRPr sz="4677" b="1" kern="1200" baseline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Arial" panose="020B0604020202020204" pitchFamily="34" charset="0"/>
              </a:defRPr>
            </a:lvl1pPr>
          </a:lstStyle>
          <a:p>
            <a:r>
              <a:rPr lang="ko-KR" altLang="en-US" sz="4200" dirty="0"/>
              <a:t>팝업페이지</a:t>
            </a:r>
            <a:endParaRPr lang="en-US" altLang="ko-KR" sz="4200" dirty="0"/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36F94E21-881B-4903-9BA7-9FAAA1851382}"/>
              </a:ext>
            </a:extLst>
          </p:cNvPr>
          <p:cNvGrpSpPr/>
          <p:nvPr/>
        </p:nvGrpSpPr>
        <p:grpSpPr>
          <a:xfrm>
            <a:off x="5303711" y="2928934"/>
            <a:ext cx="1582626" cy="71438"/>
            <a:chOff x="952472" y="2571744"/>
            <a:chExt cx="5429288" cy="45719"/>
          </a:xfrm>
        </p:grpSpPr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id="{60CB29D7-9133-4A6B-A8CB-6761D56C553D}"/>
                </a:ext>
              </a:extLst>
            </p:cNvPr>
            <p:cNvSpPr/>
            <p:nvPr userDrawn="1"/>
          </p:nvSpPr>
          <p:spPr>
            <a:xfrm>
              <a:off x="952472" y="2571744"/>
              <a:ext cx="5429288" cy="45719"/>
            </a:xfrm>
            <a:prstGeom prst="rect">
              <a:avLst/>
            </a:prstGeom>
            <a:solidFill>
              <a:srgbClr val="6D63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15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A081D8D6-64E5-4A63-ADD5-DAF60E24DA0E}"/>
                </a:ext>
              </a:extLst>
            </p:cNvPr>
            <p:cNvSpPr/>
            <p:nvPr userDrawn="1"/>
          </p:nvSpPr>
          <p:spPr>
            <a:xfrm>
              <a:off x="952472" y="2571744"/>
              <a:ext cx="1714512" cy="45719"/>
            </a:xfrm>
            <a:prstGeom prst="rect">
              <a:avLst/>
            </a:prstGeom>
            <a:solidFill>
              <a:srgbClr val="6BA1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215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4191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사용자 지정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6BA1B2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chemeClr val="bg1">
              <a:lumMod val="85000"/>
            </a:schemeClr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vert="horz" wrap="square" lIns="91440" tIns="45720" rIns="91440" bIns="45720" rtlCol="0" anchor="ctr">
        <a:noAutofit/>
      </a:bodyPr>
      <a:lstStyle>
        <a:defPPr marL="0" marR="0" indent="0" algn="l" defTabSz="914400" rtl="0" eaLnBrk="1" fontAlgn="auto" latinLnBrk="1" hangingPunct="1"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sz="1000" b="1" dirty="0" smtClean="0">
            <a:latin typeface="+mn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11284</TotalTime>
  <Words>2603</Words>
  <Application>Microsoft Office PowerPoint</Application>
  <PresentationFormat>와이드스크린</PresentationFormat>
  <Paragraphs>940</Paragraphs>
  <Slides>46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46</vt:i4>
      </vt:variant>
    </vt:vector>
  </HeadingPairs>
  <TitlesOfParts>
    <vt:vector size="51" baseType="lpstr">
      <vt:lpstr>Wingdings</vt:lpstr>
      <vt:lpstr>맑은 고딕</vt:lpstr>
      <vt:lpstr>Arial</vt:lpstr>
      <vt:lpstr>나눔고딕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이타래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/>
  <cp:lastModifiedBy>이 예지</cp:lastModifiedBy>
  <cp:revision>962</cp:revision>
  <cp:lastPrinted>2020-02-20T07:06:02Z</cp:lastPrinted>
  <dcterms:created xsi:type="dcterms:W3CDTF">2018-06-29T00:54:25Z</dcterms:created>
  <dcterms:modified xsi:type="dcterms:W3CDTF">2020-02-27T09:26:45Z</dcterms:modified>
</cp:coreProperties>
</file>